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58" r:id="rId8"/>
    <p:sldId id="267" r:id="rId9"/>
    <p:sldId id="270" r:id="rId10"/>
    <p:sldId id="271" r:id="rId11"/>
    <p:sldId id="283" r:id="rId12"/>
    <p:sldId id="272" r:id="rId13"/>
    <p:sldId id="273" r:id="rId14"/>
    <p:sldId id="275" r:id="rId15"/>
    <p:sldId id="274" r:id="rId16"/>
    <p:sldId id="281" r:id="rId17"/>
    <p:sldId id="282" r:id="rId18"/>
    <p:sldId id="276" r:id="rId19"/>
    <p:sldId id="277" r:id="rId20"/>
    <p:sldId id="278" r:id="rId21"/>
    <p:sldId id="279" r:id="rId22"/>
    <p:sldId id="280" r:id="rId23"/>
    <p:sldId id="259" r:id="rId24"/>
    <p:sldId id="260" r:id="rId25"/>
    <p:sldId id="261" r:id="rId26"/>
    <p:sldId id="264" r:id="rId27"/>
    <p:sldId id="263" r:id="rId28"/>
    <p:sldId id="262" r:id="rId29"/>
    <p:sldId id="265" r:id="rId30"/>
    <p:sldId id="266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C37E3-A736-45CC-960D-6F8A8CB9DF4A}" v="71" dt="2019-11-02T05:48:45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ertje Klip - van der Veen" userId="0da1cf36-0ccc-4a06-aa73-dba31ba6afd5" providerId="ADAL" clId="{82DC37E3-A736-45CC-960D-6F8A8CB9DF4A}"/>
    <pc:docChg chg="undo custSel mod addSld delSld modSld sldOrd">
      <pc:chgData name="Geertje Klip - van der Veen" userId="0da1cf36-0ccc-4a06-aa73-dba31ba6afd5" providerId="ADAL" clId="{82DC37E3-A736-45CC-960D-6F8A8CB9DF4A}" dt="2019-11-02T06:05:56.254" v="3909" actId="26606"/>
      <pc:docMkLst>
        <pc:docMk/>
      </pc:docMkLst>
      <pc:sldChg chg="modSp">
        <pc:chgData name="Geertje Klip - van der Veen" userId="0da1cf36-0ccc-4a06-aa73-dba31ba6afd5" providerId="ADAL" clId="{82DC37E3-A736-45CC-960D-6F8A8CB9DF4A}" dt="2019-11-01T19:18:50.224" v="2733" actId="20577"/>
        <pc:sldMkLst>
          <pc:docMk/>
          <pc:sldMk cId="3766878839" sldId="257"/>
        </pc:sldMkLst>
        <pc:spChg chg="mod">
          <ac:chgData name="Geertje Klip - van der Veen" userId="0da1cf36-0ccc-4a06-aa73-dba31ba6afd5" providerId="ADAL" clId="{82DC37E3-A736-45CC-960D-6F8A8CB9DF4A}" dt="2019-11-01T19:18:50.224" v="2733" actId="20577"/>
          <ac:spMkLst>
            <pc:docMk/>
            <pc:sldMk cId="3766878839" sldId="257"/>
            <ac:spMk id="5" creationId="{CF471D73-5B8B-40E5-923C-36C60C4ECCBE}"/>
          </ac:spMkLst>
        </pc:spChg>
      </pc:sldChg>
      <pc:sldChg chg="modSp">
        <pc:chgData name="Geertje Klip - van der Veen" userId="0da1cf36-0ccc-4a06-aa73-dba31ba6afd5" providerId="ADAL" clId="{82DC37E3-A736-45CC-960D-6F8A8CB9DF4A}" dt="2019-11-01T19:28:23.075" v="2879" actId="20577"/>
        <pc:sldMkLst>
          <pc:docMk/>
          <pc:sldMk cId="1911572053" sldId="258"/>
        </pc:sldMkLst>
        <pc:graphicFrameChg chg="mod modGraphic">
          <ac:chgData name="Geertje Klip - van der Veen" userId="0da1cf36-0ccc-4a06-aa73-dba31ba6afd5" providerId="ADAL" clId="{82DC37E3-A736-45CC-960D-6F8A8CB9DF4A}" dt="2019-11-01T19:28:23.075" v="2879" actId="20577"/>
          <ac:graphicFrameMkLst>
            <pc:docMk/>
            <pc:sldMk cId="1911572053" sldId="258"/>
            <ac:graphicFrameMk id="4" creationId="{6B94D9F6-13C4-4FF4-95B4-02F750C28EEC}"/>
          </ac:graphicFrameMkLst>
        </pc:graphicFrameChg>
      </pc:sldChg>
      <pc:sldChg chg="modSp">
        <pc:chgData name="Geertje Klip - van der Veen" userId="0da1cf36-0ccc-4a06-aa73-dba31ba6afd5" providerId="ADAL" clId="{82DC37E3-A736-45CC-960D-6F8A8CB9DF4A}" dt="2019-11-01T18:49:42.192" v="1064" actId="20577"/>
        <pc:sldMkLst>
          <pc:docMk/>
          <pc:sldMk cId="4144809267" sldId="259"/>
        </pc:sldMkLst>
        <pc:spChg chg="mod">
          <ac:chgData name="Geertje Klip - van der Veen" userId="0da1cf36-0ccc-4a06-aa73-dba31ba6afd5" providerId="ADAL" clId="{82DC37E3-A736-45CC-960D-6F8A8CB9DF4A}" dt="2019-11-01T18:49:42.192" v="1064" actId="20577"/>
          <ac:spMkLst>
            <pc:docMk/>
            <pc:sldMk cId="4144809267" sldId="259"/>
            <ac:spMk id="3" creationId="{AB1A6C8C-2408-4321-9DFD-800B1ECEE506}"/>
          </ac:spMkLst>
        </pc:spChg>
      </pc:sldChg>
      <pc:sldChg chg="addSp modSp mod setBg">
        <pc:chgData name="Geertje Klip - van der Veen" userId="0da1cf36-0ccc-4a06-aa73-dba31ba6afd5" providerId="ADAL" clId="{82DC37E3-A736-45CC-960D-6F8A8CB9DF4A}" dt="2019-11-01T13:25:00.129" v="638" actId="26606"/>
        <pc:sldMkLst>
          <pc:docMk/>
          <pc:sldMk cId="3712990572" sldId="262"/>
        </pc:sldMkLst>
        <pc:spChg chg="mod">
          <ac:chgData name="Geertje Klip - van der Veen" userId="0da1cf36-0ccc-4a06-aa73-dba31ba6afd5" providerId="ADAL" clId="{82DC37E3-A736-45CC-960D-6F8A8CB9DF4A}" dt="2019-11-01T13:25:00.129" v="638" actId="26606"/>
          <ac:spMkLst>
            <pc:docMk/>
            <pc:sldMk cId="3712990572" sldId="262"/>
            <ac:spMk id="2" creationId="{2180D267-B470-4252-983F-1A734B2F73F3}"/>
          </ac:spMkLst>
        </pc:spChg>
        <pc:spChg chg="mod">
          <ac:chgData name="Geertje Klip - van der Veen" userId="0da1cf36-0ccc-4a06-aa73-dba31ba6afd5" providerId="ADAL" clId="{82DC37E3-A736-45CC-960D-6F8A8CB9DF4A}" dt="2019-11-01T13:25:00.129" v="638" actId="26606"/>
          <ac:spMkLst>
            <pc:docMk/>
            <pc:sldMk cId="3712990572" sldId="262"/>
            <ac:spMk id="3" creationId="{8BF48946-73AF-43AF-AC95-1170A3DCEAA4}"/>
          </ac:spMkLst>
        </pc:spChg>
        <pc:spChg chg="add">
          <ac:chgData name="Geertje Klip - van der Veen" userId="0da1cf36-0ccc-4a06-aa73-dba31ba6afd5" providerId="ADAL" clId="{82DC37E3-A736-45CC-960D-6F8A8CB9DF4A}" dt="2019-11-01T13:25:00.129" v="638" actId="26606"/>
          <ac:spMkLst>
            <pc:docMk/>
            <pc:sldMk cId="3712990572" sldId="262"/>
            <ac:spMk id="8" creationId="{8D70B121-56F4-4848-B38B-182089D909FA}"/>
          </ac:spMkLst>
        </pc:spChg>
        <pc:cxnChg chg="add">
          <ac:chgData name="Geertje Klip - van der Veen" userId="0da1cf36-0ccc-4a06-aa73-dba31ba6afd5" providerId="ADAL" clId="{82DC37E3-A736-45CC-960D-6F8A8CB9DF4A}" dt="2019-11-01T13:25:00.129" v="638" actId="26606"/>
          <ac:cxnSpMkLst>
            <pc:docMk/>
            <pc:sldMk cId="3712990572" sldId="262"/>
            <ac:cxnSpMk id="10" creationId="{2D72A2C9-F3CA-4216-8BAD-FA4C970C3C4E}"/>
          </ac:cxnSpMkLst>
        </pc:cxnChg>
      </pc:sldChg>
      <pc:sldChg chg="modSp add">
        <pc:chgData name="Geertje Klip - van der Veen" userId="0da1cf36-0ccc-4a06-aa73-dba31ba6afd5" providerId="ADAL" clId="{82DC37E3-A736-45CC-960D-6F8A8CB9DF4A}" dt="2019-11-01T13:13:03.916" v="377" actId="20577"/>
        <pc:sldMkLst>
          <pc:docMk/>
          <pc:sldMk cId="240487537" sldId="263"/>
        </pc:sldMkLst>
        <pc:spChg chg="mod">
          <ac:chgData name="Geertje Klip - van der Veen" userId="0da1cf36-0ccc-4a06-aa73-dba31ba6afd5" providerId="ADAL" clId="{82DC37E3-A736-45CC-960D-6F8A8CB9DF4A}" dt="2019-11-01T13:10:20.222" v="58" actId="20577"/>
          <ac:spMkLst>
            <pc:docMk/>
            <pc:sldMk cId="240487537" sldId="263"/>
            <ac:spMk id="2" creationId="{40F865B6-8CB3-4E24-BC68-9997CF16820F}"/>
          </ac:spMkLst>
        </pc:spChg>
        <pc:spChg chg="mod">
          <ac:chgData name="Geertje Klip - van der Veen" userId="0da1cf36-0ccc-4a06-aa73-dba31ba6afd5" providerId="ADAL" clId="{82DC37E3-A736-45CC-960D-6F8A8CB9DF4A}" dt="2019-11-01T13:13:03.916" v="377" actId="20577"/>
          <ac:spMkLst>
            <pc:docMk/>
            <pc:sldMk cId="240487537" sldId="263"/>
            <ac:spMk id="3" creationId="{E33CDB11-86A4-4A51-ABDC-E486F1B2973D}"/>
          </ac:spMkLst>
        </pc:spChg>
      </pc:sldChg>
      <pc:sldChg chg="modSp add">
        <pc:chgData name="Geertje Klip - van der Veen" userId="0da1cf36-0ccc-4a06-aa73-dba31ba6afd5" providerId="ADAL" clId="{82DC37E3-A736-45CC-960D-6F8A8CB9DF4A}" dt="2019-11-01T19:37:26.169" v="3203" actId="20577"/>
        <pc:sldMkLst>
          <pc:docMk/>
          <pc:sldMk cId="385052556" sldId="264"/>
        </pc:sldMkLst>
        <pc:spChg chg="mod">
          <ac:chgData name="Geertje Klip - van der Veen" userId="0da1cf36-0ccc-4a06-aa73-dba31ba6afd5" providerId="ADAL" clId="{82DC37E3-A736-45CC-960D-6F8A8CB9DF4A}" dt="2019-11-01T13:10:34.409" v="92" actId="20577"/>
          <ac:spMkLst>
            <pc:docMk/>
            <pc:sldMk cId="385052556" sldId="264"/>
            <ac:spMk id="2" creationId="{7AD133DF-AF1B-4D16-A2A6-29EA5C923E86}"/>
          </ac:spMkLst>
        </pc:spChg>
        <pc:spChg chg="mod">
          <ac:chgData name="Geertje Klip - van der Veen" userId="0da1cf36-0ccc-4a06-aa73-dba31ba6afd5" providerId="ADAL" clId="{82DC37E3-A736-45CC-960D-6F8A8CB9DF4A}" dt="2019-11-01T19:37:26.169" v="3203" actId="20577"/>
          <ac:spMkLst>
            <pc:docMk/>
            <pc:sldMk cId="385052556" sldId="264"/>
            <ac:spMk id="3" creationId="{1DD3E767-5AEE-467D-8461-5D958AAC5022}"/>
          </ac:spMkLst>
        </pc:spChg>
      </pc:sldChg>
      <pc:sldChg chg="addSp modSp add mod setBg">
        <pc:chgData name="Geertje Klip - van der Veen" userId="0da1cf36-0ccc-4a06-aa73-dba31ba6afd5" providerId="ADAL" clId="{82DC37E3-A736-45CC-960D-6F8A8CB9DF4A}" dt="2019-11-01T13:24:48.674" v="637" actId="26606"/>
        <pc:sldMkLst>
          <pc:docMk/>
          <pc:sldMk cId="633933706" sldId="265"/>
        </pc:sldMkLst>
        <pc:spChg chg="mod">
          <ac:chgData name="Geertje Klip - van der Veen" userId="0da1cf36-0ccc-4a06-aa73-dba31ba6afd5" providerId="ADAL" clId="{82DC37E3-A736-45CC-960D-6F8A8CB9DF4A}" dt="2019-11-01T13:24:48.674" v="637" actId="26606"/>
          <ac:spMkLst>
            <pc:docMk/>
            <pc:sldMk cId="633933706" sldId="265"/>
            <ac:spMk id="2" creationId="{D6D03425-3A66-43A7-ACC6-68CE404713DF}"/>
          </ac:spMkLst>
        </pc:spChg>
        <pc:spChg chg="mod">
          <ac:chgData name="Geertje Klip - van der Veen" userId="0da1cf36-0ccc-4a06-aa73-dba31ba6afd5" providerId="ADAL" clId="{82DC37E3-A736-45CC-960D-6F8A8CB9DF4A}" dt="2019-11-01T13:24:48.674" v="637" actId="26606"/>
          <ac:spMkLst>
            <pc:docMk/>
            <pc:sldMk cId="633933706" sldId="265"/>
            <ac:spMk id="3" creationId="{D0C92C20-F72C-4377-98CB-55BB1E1FDE7F}"/>
          </ac:spMkLst>
        </pc:spChg>
        <pc:spChg chg="add">
          <ac:chgData name="Geertje Klip - van der Veen" userId="0da1cf36-0ccc-4a06-aa73-dba31ba6afd5" providerId="ADAL" clId="{82DC37E3-A736-45CC-960D-6F8A8CB9DF4A}" dt="2019-11-01T13:24:48.674" v="637" actId="26606"/>
          <ac:spMkLst>
            <pc:docMk/>
            <pc:sldMk cId="633933706" sldId="265"/>
            <ac:spMk id="8" creationId="{8D70B121-56F4-4848-B38B-182089D909FA}"/>
          </ac:spMkLst>
        </pc:spChg>
        <pc:cxnChg chg="add">
          <ac:chgData name="Geertje Klip - van der Veen" userId="0da1cf36-0ccc-4a06-aa73-dba31ba6afd5" providerId="ADAL" clId="{82DC37E3-A736-45CC-960D-6F8A8CB9DF4A}" dt="2019-11-01T13:24:48.674" v="637" actId="26606"/>
          <ac:cxnSpMkLst>
            <pc:docMk/>
            <pc:sldMk cId="633933706" sldId="265"/>
            <ac:cxnSpMk id="10" creationId="{2D72A2C9-F3CA-4216-8BAD-FA4C970C3C4E}"/>
          </ac:cxnSpMkLst>
        </pc:cxnChg>
      </pc:sldChg>
      <pc:sldChg chg="addSp delSp modSp add mod setBg">
        <pc:chgData name="Geertje Klip - van der Veen" userId="0da1cf36-0ccc-4a06-aa73-dba31ba6afd5" providerId="ADAL" clId="{82DC37E3-A736-45CC-960D-6F8A8CB9DF4A}" dt="2019-11-01T13:24:41.422" v="636" actId="26606"/>
        <pc:sldMkLst>
          <pc:docMk/>
          <pc:sldMk cId="590410949" sldId="266"/>
        </pc:sldMkLst>
        <pc:spChg chg="mod">
          <ac:chgData name="Geertje Klip - van der Veen" userId="0da1cf36-0ccc-4a06-aa73-dba31ba6afd5" providerId="ADAL" clId="{82DC37E3-A736-45CC-960D-6F8A8CB9DF4A}" dt="2019-11-01T13:24:41.422" v="636" actId="26606"/>
          <ac:spMkLst>
            <pc:docMk/>
            <pc:sldMk cId="590410949" sldId="266"/>
            <ac:spMk id="2" creationId="{61CE42D9-FC14-49AD-B09D-8EC072D216F5}"/>
          </ac:spMkLst>
        </pc:spChg>
        <pc:spChg chg="del">
          <ac:chgData name="Geertje Klip - van der Veen" userId="0da1cf36-0ccc-4a06-aa73-dba31ba6afd5" providerId="ADAL" clId="{82DC37E3-A736-45CC-960D-6F8A8CB9DF4A}" dt="2019-11-01T13:24:38.516" v="635"/>
          <ac:spMkLst>
            <pc:docMk/>
            <pc:sldMk cId="590410949" sldId="266"/>
            <ac:spMk id="3" creationId="{DBD34A47-C290-42DE-9462-4DAABF9F8244}"/>
          </ac:spMkLst>
        </pc:spChg>
        <pc:picChg chg="add mod">
          <ac:chgData name="Geertje Klip - van der Veen" userId="0da1cf36-0ccc-4a06-aa73-dba31ba6afd5" providerId="ADAL" clId="{82DC37E3-A736-45CC-960D-6F8A8CB9DF4A}" dt="2019-11-01T13:24:41.422" v="636" actId="26606"/>
          <ac:picMkLst>
            <pc:docMk/>
            <pc:sldMk cId="590410949" sldId="266"/>
            <ac:picMk id="4" creationId="{1E1C8905-327F-408F-BF70-40364293ED05}"/>
          </ac:picMkLst>
        </pc:picChg>
      </pc:sldChg>
      <pc:sldChg chg="addSp modSp add mod ord setBg">
        <pc:chgData name="Geertje Klip - van der Veen" userId="0da1cf36-0ccc-4a06-aa73-dba31ba6afd5" providerId="ADAL" clId="{82DC37E3-A736-45CC-960D-6F8A8CB9DF4A}" dt="2019-11-01T19:34:27.949" v="3169" actId="26606"/>
        <pc:sldMkLst>
          <pc:docMk/>
          <pc:sldMk cId="2964073846" sldId="267"/>
        </pc:sldMkLst>
        <pc:spChg chg="mod">
          <ac:chgData name="Geertje Klip - van der Veen" userId="0da1cf36-0ccc-4a06-aa73-dba31ba6afd5" providerId="ADAL" clId="{82DC37E3-A736-45CC-960D-6F8A8CB9DF4A}" dt="2019-11-01T19:34:27.949" v="3169" actId="26606"/>
          <ac:spMkLst>
            <pc:docMk/>
            <pc:sldMk cId="2964073846" sldId="267"/>
            <ac:spMk id="2" creationId="{C394203C-1109-428F-B6B9-24AE25F1A386}"/>
          </ac:spMkLst>
        </pc:spChg>
        <pc:spChg chg="mod">
          <ac:chgData name="Geertje Klip - van der Veen" userId="0da1cf36-0ccc-4a06-aa73-dba31ba6afd5" providerId="ADAL" clId="{82DC37E3-A736-45CC-960D-6F8A8CB9DF4A}" dt="2019-11-01T19:34:27.949" v="3169" actId="26606"/>
          <ac:spMkLst>
            <pc:docMk/>
            <pc:sldMk cId="2964073846" sldId="267"/>
            <ac:spMk id="3" creationId="{AF45910A-7C42-4E71-85D9-6D2F78F434A5}"/>
          </ac:spMkLst>
        </pc:spChg>
        <pc:spChg chg="add">
          <ac:chgData name="Geertje Klip - van der Veen" userId="0da1cf36-0ccc-4a06-aa73-dba31ba6afd5" providerId="ADAL" clId="{82DC37E3-A736-45CC-960D-6F8A8CB9DF4A}" dt="2019-11-01T19:34:27.949" v="3169" actId="26606"/>
          <ac:spMkLst>
            <pc:docMk/>
            <pc:sldMk cId="2964073846" sldId="267"/>
            <ac:spMk id="10" creationId="{AFA67CD3-AB4E-4A7A-BEB8-53C445D8C44E}"/>
          </ac:spMkLst>
        </pc:spChg>
        <pc:spChg chg="add">
          <ac:chgData name="Geertje Klip - van der Veen" userId="0da1cf36-0ccc-4a06-aa73-dba31ba6afd5" providerId="ADAL" clId="{82DC37E3-A736-45CC-960D-6F8A8CB9DF4A}" dt="2019-11-01T19:34:27.949" v="3169" actId="26606"/>
          <ac:spMkLst>
            <pc:docMk/>
            <pc:sldMk cId="2964073846" sldId="267"/>
            <ac:spMk id="14" creationId="{339C8D78-A644-462F-B674-F440635E5353}"/>
          </ac:spMkLst>
        </pc:spChg>
        <pc:picChg chg="add">
          <ac:chgData name="Geertje Klip - van der Veen" userId="0da1cf36-0ccc-4a06-aa73-dba31ba6afd5" providerId="ADAL" clId="{82DC37E3-A736-45CC-960D-6F8A8CB9DF4A}" dt="2019-11-01T19:34:27.949" v="3169" actId="26606"/>
          <ac:picMkLst>
            <pc:docMk/>
            <pc:sldMk cId="2964073846" sldId="267"/>
            <ac:picMk id="7" creationId="{72AE5544-DC52-4EEE-B29C-4C7F7F8AEA62}"/>
          </ac:picMkLst>
        </pc:picChg>
        <pc:picChg chg="add">
          <ac:chgData name="Geertje Klip - van der Veen" userId="0da1cf36-0ccc-4a06-aa73-dba31ba6afd5" providerId="ADAL" clId="{82DC37E3-A736-45CC-960D-6F8A8CB9DF4A}" dt="2019-11-01T19:34:27.949" v="3169" actId="26606"/>
          <ac:picMkLst>
            <pc:docMk/>
            <pc:sldMk cId="2964073846" sldId="267"/>
            <ac:picMk id="12" creationId="{07CF545F-9C2E-4446-97CD-AD92990C2B68}"/>
          </ac:picMkLst>
        </pc:picChg>
      </pc:sldChg>
      <pc:sldChg chg="add del">
        <pc:chgData name="Geertje Klip - van der Veen" userId="0da1cf36-0ccc-4a06-aa73-dba31ba6afd5" providerId="ADAL" clId="{82DC37E3-A736-45CC-960D-6F8A8CB9DF4A}" dt="2019-11-01T18:57:21.880" v="1382" actId="2696"/>
        <pc:sldMkLst>
          <pc:docMk/>
          <pc:sldMk cId="1347264974" sldId="268"/>
        </pc:sldMkLst>
      </pc:sldChg>
      <pc:sldChg chg="add del">
        <pc:chgData name="Geertje Klip - van der Veen" userId="0da1cf36-0ccc-4a06-aa73-dba31ba6afd5" providerId="ADAL" clId="{82DC37E3-A736-45CC-960D-6F8A8CB9DF4A}" dt="2019-11-01T19:17:40.871" v="2612" actId="2696"/>
        <pc:sldMkLst>
          <pc:docMk/>
          <pc:sldMk cId="3826378992" sldId="269"/>
        </pc:sldMkLst>
      </pc:sldChg>
      <pc:sldChg chg="modSp add ord">
        <pc:chgData name="Geertje Klip - van der Veen" userId="0da1cf36-0ccc-4a06-aa73-dba31ba6afd5" providerId="ADAL" clId="{82DC37E3-A736-45CC-960D-6F8A8CB9DF4A}" dt="2019-11-01T19:19:39.998" v="2737"/>
        <pc:sldMkLst>
          <pc:docMk/>
          <pc:sldMk cId="3371543518" sldId="270"/>
        </pc:sldMkLst>
        <pc:spChg chg="mod">
          <ac:chgData name="Geertje Klip - van der Veen" userId="0da1cf36-0ccc-4a06-aa73-dba31ba6afd5" providerId="ADAL" clId="{82DC37E3-A736-45CC-960D-6F8A8CB9DF4A}" dt="2019-11-01T18:57:40.366" v="1411" actId="20577"/>
          <ac:spMkLst>
            <pc:docMk/>
            <pc:sldMk cId="3371543518" sldId="270"/>
            <ac:spMk id="2" creationId="{4959AE1F-A8C3-4257-91AA-E266182C74C2}"/>
          </ac:spMkLst>
        </pc:spChg>
        <pc:spChg chg="mod">
          <ac:chgData name="Geertje Klip - van der Veen" userId="0da1cf36-0ccc-4a06-aa73-dba31ba6afd5" providerId="ADAL" clId="{82DC37E3-A736-45CC-960D-6F8A8CB9DF4A}" dt="2019-11-01T18:59:22.273" v="1568" actId="5793"/>
          <ac:spMkLst>
            <pc:docMk/>
            <pc:sldMk cId="3371543518" sldId="270"/>
            <ac:spMk id="3" creationId="{52BFF5FD-6BC8-4AE1-95F7-95EA9BA2EE63}"/>
          </ac:spMkLst>
        </pc:spChg>
      </pc:sldChg>
      <pc:sldChg chg="addSp delSp modSp add mod ord setBg">
        <pc:chgData name="Geertje Klip - van der Veen" userId="0da1cf36-0ccc-4a06-aa73-dba31ba6afd5" providerId="ADAL" clId="{82DC37E3-A736-45CC-960D-6F8A8CB9DF4A}" dt="2019-11-01T19:34:52.157" v="3172" actId="26606"/>
        <pc:sldMkLst>
          <pc:docMk/>
          <pc:sldMk cId="1364284849" sldId="271"/>
        </pc:sldMkLst>
        <pc:spChg chg="mod">
          <ac:chgData name="Geertje Klip - van der Veen" userId="0da1cf36-0ccc-4a06-aa73-dba31ba6afd5" providerId="ADAL" clId="{82DC37E3-A736-45CC-960D-6F8A8CB9DF4A}" dt="2019-11-01T19:34:52.157" v="3172" actId="26606"/>
          <ac:spMkLst>
            <pc:docMk/>
            <pc:sldMk cId="1364284849" sldId="271"/>
            <ac:spMk id="2" creationId="{02FFB130-394C-40F0-9062-D00A9043A2E8}"/>
          </ac:spMkLst>
        </pc:spChg>
        <pc:spChg chg="add del mod">
          <ac:chgData name="Geertje Klip - van der Veen" userId="0da1cf36-0ccc-4a06-aa73-dba31ba6afd5" providerId="ADAL" clId="{82DC37E3-A736-45CC-960D-6F8A8CB9DF4A}" dt="2019-11-01T19:34:52.157" v="3172" actId="26606"/>
          <ac:spMkLst>
            <pc:docMk/>
            <pc:sldMk cId="1364284849" sldId="271"/>
            <ac:spMk id="3" creationId="{6060C3D6-912F-42CF-897D-FF6329FFD802}"/>
          </ac:spMkLst>
        </pc:spChg>
        <pc:spChg chg="add">
          <ac:chgData name="Geertje Klip - van der Veen" userId="0da1cf36-0ccc-4a06-aa73-dba31ba6afd5" providerId="ADAL" clId="{82DC37E3-A736-45CC-960D-6F8A8CB9DF4A}" dt="2019-11-01T19:34:52.157" v="3172" actId="26606"/>
          <ac:spMkLst>
            <pc:docMk/>
            <pc:sldMk cId="1364284849" sldId="271"/>
            <ac:spMk id="7" creationId="{6060C3D6-912F-42CF-897D-FF6329FFD802}"/>
          </ac:spMkLst>
        </pc:spChg>
        <pc:spChg chg="add">
          <ac:chgData name="Geertje Klip - van der Veen" userId="0da1cf36-0ccc-4a06-aa73-dba31ba6afd5" providerId="ADAL" clId="{82DC37E3-A736-45CC-960D-6F8A8CB9DF4A}" dt="2019-11-01T19:34:52.157" v="3172" actId="26606"/>
          <ac:spMkLst>
            <pc:docMk/>
            <pc:sldMk cId="1364284849" sldId="271"/>
            <ac:spMk id="8" creationId="{8D70B121-56F4-4848-B38B-182089D909FA}"/>
          </ac:spMkLst>
        </pc:spChg>
        <pc:graphicFrameChg chg="add del">
          <ac:chgData name="Geertje Klip - van der Veen" userId="0da1cf36-0ccc-4a06-aa73-dba31ba6afd5" providerId="ADAL" clId="{82DC37E3-A736-45CC-960D-6F8A8CB9DF4A}" dt="2019-11-01T19:34:52.157" v="3171" actId="26606"/>
          <ac:graphicFrameMkLst>
            <pc:docMk/>
            <pc:sldMk cId="1364284849" sldId="271"/>
            <ac:graphicFrameMk id="5" creationId="{EA60FFB9-F11C-4554-B489-F554DE2CE95E}"/>
          </ac:graphicFrameMkLst>
        </pc:graphicFrameChg>
        <pc:cxnChg chg="add">
          <ac:chgData name="Geertje Klip - van der Veen" userId="0da1cf36-0ccc-4a06-aa73-dba31ba6afd5" providerId="ADAL" clId="{82DC37E3-A736-45CC-960D-6F8A8CB9DF4A}" dt="2019-11-01T19:34:52.157" v="3172" actId="26606"/>
          <ac:cxnSpMkLst>
            <pc:docMk/>
            <pc:sldMk cId="1364284849" sldId="271"/>
            <ac:cxnSpMk id="10" creationId="{2D72A2C9-F3CA-4216-8BAD-FA4C970C3C4E}"/>
          </ac:cxnSpMkLst>
        </pc:cxnChg>
      </pc:sldChg>
      <pc:sldChg chg="modSp add ord">
        <pc:chgData name="Geertje Klip - van der Veen" userId="0da1cf36-0ccc-4a06-aa73-dba31ba6afd5" providerId="ADAL" clId="{82DC37E3-A736-45CC-960D-6F8A8CB9DF4A}" dt="2019-11-01T19:20:00.142" v="2741"/>
        <pc:sldMkLst>
          <pc:docMk/>
          <pc:sldMk cId="3881696821" sldId="272"/>
        </pc:sldMkLst>
        <pc:spChg chg="mod">
          <ac:chgData name="Geertje Klip - van der Veen" userId="0da1cf36-0ccc-4a06-aa73-dba31ba6afd5" providerId="ADAL" clId="{82DC37E3-A736-45CC-960D-6F8A8CB9DF4A}" dt="2019-11-01T19:01:37.487" v="1689" actId="5793"/>
          <ac:spMkLst>
            <pc:docMk/>
            <pc:sldMk cId="3881696821" sldId="272"/>
            <ac:spMk id="2" creationId="{0528EF3A-DDE3-4CAB-8BC7-A3D3E156AD99}"/>
          </ac:spMkLst>
        </pc:spChg>
        <pc:spChg chg="mod">
          <ac:chgData name="Geertje Klip - van der Veen" userId="0da1cf36-0ccc-4a06-aa73-dba31ba6afd5" providerId="ADAL" clId="{82DC37E3-A736-45CC-960D-6F8A8CB9DF4A}" dt="2019-11-01T19:05:15.421" v="1977" actId="20577"/>
          <ac:spMkLst>
            <pc:docMk/>
            <pc:sldMk cId="3881696821" sldId="272"/>
            <ac:spMk id="3" creationId="{1C5D1098-4DBA-4786-BCCF-347F630785FE}"/>
          </ac:spMkLst>
        </pc:spChg>
      </pc:sldChg>
      <pc:sldChg chg="addSp delSp modSp add mod ord setBg">
        <pc:chgData name="Geertje Klip - van der Veen" userId="0da1cf36-0ccc-4a06-aa73-dba31ba6afd5" providerId="ADAL" clId="{82DC37E3-A736-45CC-960D-6F8A8CB9DF4A}" dt="2019-11-01T19:20:23.757" v="2743"/>
        <pc:sldMkLst>
          <pc:docMk/>
          <pc:sldMk cId="3543028211" sldId="273"/>
        </pc:sldMkLst>
        <pc:spChg chg="mod">
          <ac:chgData name="Geertje Klip - van der Veen" userId="0da1cf36-0ccc-4a06-aa73-dba31ba6afd5" providerId="ADAL" clId="{82DC37E3-A736-45CC-960D-6F8A8CB9DF4A}" dt="2019-11-01T19:07:02.375" v="2087" actId="26606"/>
          <ac:spMkLst>
            <pc:docMk/>
            <pc:sldMk cId="3543028211" sldId="273"/>
            <ac:spMk id="2" creationId="{70F6AC96-30F7-4C7D-84B9-69810AB8AE7B}"/>
          </ac:spMkLst>
        </pc:spChg>
        <pc:spChg chg="mod ord">
          <ac:chgData name="Geertje Klip - van der Veen" userId="0da1cf36-0ccc-4a06-aa73-dba31ba6afd5" providerId="ADAL" clId="{82DC37E3-A736-45CC-960D-6F8A8CB9DF4A}" dt="2019-11-01T19:07:02.375" v="2087" actId="26606"/>
          <ac:spMkLst>
            <pc:docMk/>
            <pc:sldMk cId="3543028211" sldId="273"/>
            <ac:spMk id="3" creationId="{CA87BF85-DFF1-4C87-9A58-31AF9F2DF2B8}"/>
          </ac:spMkLst>
        </pc:spChg>
        <pc:spChg chg="add del">
          <ac:chgData name="Geertje Klip - van der Veen" userId="0da1cf36-0ccc-4a06-aa73-dba31ba6afd5" providerId="ADAL" clId="{82DC37E3-A736-45CC-960D-6F8A8CB9DF4A}" dt="2019-11-01T19:07:02.359" v="2086" actId="26606"/>
          <ac:spMkLst>
            <pc:docMk/>
            <pc:sldMk cId="3543028211" sldId="273"/>
            <ac:spMk id="9" creationId="{F56F5174-31D9-4DBB-AAB7-A1FD7BDB1352}"/>
          </ac:spMkLst>
        </pc:spChg>
        <pc:spChg chg="add del">
          <ac:chgData name="Geertje Klip - van der Veen" userId="0da1cf36-0ccc-4a06-aa73-dba31ba6afd5" providerId="ADAL" clId="{82DC37E3-A736-45CC-960D-6F8A8CB9DF4A}" dt="2019-11-01T19:07:02.359" v="2086" actId="26606"/>
          <ac:spMkLst>
            <pc:docMk/>
            <pc:sldMk cId="3543028211" sldId="273"/>
            <ac:spMk id="13" creationId="{F9A95BEE-6BB1-4A28-A8E6-A34B2E42EF87}"/>
          </ac:spMkLst>
        </pc:spChg>
        <pc:spChg chg="add">
          <ac:chgData name="Geertje Klip - van der Veen" userId="0da1cf36-0ccc-4a06-aa73-dba31ba6afd5" providerId="ADAL" clId="{82DC37E3-A736-45CC-960D-6F8A8CB9DF4A}" dt="2019-11-01T19:07:02.375" v="2087" actId="26606"/>
          <ac:spMkLst>
            <pc:docMk/>
            <pc:sldMk cId="3543028211" sldId="273"/>
            <ac:spMk id="15" creationId="{C607803A-4E99-444E-94F7-8785CDDF5849}"/>
          </ac:spMkLst>
        </pc:spChg>
        <pc:spChg chg="add">
          <ac:chgData name="Geertje Klip - van der Veen" userId="0da1cf36-0ccc-4a06-aa73-dba31ba6afd5" providerId="ADAL" clId="{82DC37E3-A736-45CC-960D-6F8A8CB9DF4A}" dt="2019-11-01T19:07:02.375" v="2087" actId="26606"/>
          <ac:spMkLst>
            <pc:docMk/>
            <pc:sldMk cId="3543028211" sldId="273"/>
            <ac:spMk id="16" creationId="{2989BE6A-C309-418E-8ADD-1616A980570D}"/>
          </ac:spMkLst>
        </pc:spChg>
        <pc:picChg chg="add mod">
          <ac:chgData name="Geertje Klip - van der Veen" userId="0da1cf36-0ccc-4a06-aa73-dba31ba6afd5" providerId="ADAL" clId="{82DC37E3-A736-45CC-960D-6F8A8CB9DF4A}" dt="2019-11-01T19:07:02.375" v="2087" actId="26606"/>
          <ac:picMkLst>
            <pc:docMk/>
            <pc:sldMk cId="3543028211" sldId="273"/>
            <ac:picMk id="4" creationId="{C8719CE0-1F13-44DF-8E23-D1E75E55300B}"/>
          </ac:picMkLst>
        </pc:picChg>
        <pc:picChg chg="add del">
          <ac:chgData name="Geertje Klip - van der Veen" userId="0da1cf36-0ccc-4a06-aa73-dba31ba6afd5" providerId="ADAL" clId="{82DC37E3-A736-45CC-960D-6F8A8CB9DF4A}" dt="2019-11-01T19:07:02.359" v="2086" actId="26606"/>
          <ac:picMkLst>
            <pc:docMk/>
            <pc:sldMk cId="3543028211" sldId="273"/>
            <ac:picMk id="11" creationId="{AE113210-7872-481A-ADE6-3A05CCAF5EB2}"/>
          </ac:picMkLst>
        </pc:picChg>
      </pc:sldChg>
      <pc:sldChg chg="addSp delSp modSp add mod ord setBg">
        <pc:chgData name="Geertje Klip - van der Veen" userId="0da1cf36-0ccc-4a06-aa73-dba31ba6afd5" providerId="ADAL" clId="{82DC37E3-A736-45CC-960D-6F8A8CB9DF4A}" dt="2019-11-01T19:46:00.814" v="3725" actId="27636"/>
        <pc:sldMkLst>
          <pc:docMk/>
          <pc:sldMk cId="3052547923" sldId="274"/>
        </pc:sldMkLst>
        <pc:spChg chg="mod">
          <ac:chgData name="Geertje Klip - van der Veen" userId="0da1cf36-0ccc-4a06-aa73-dba31ba6afd5" providerId="ADAL" clId="{82DC37E3-A736-45CC-960D-6F8A8CB9DF4A}" dt="2019-11-01T19:36:40.231" v="3179" actId="26606"/>
          <ac:spMkLst>
            <pc:docMk/>
            <pc:sldMk cId="3052547923" sldId="274"/>
            <ac:spMk id="2" creationId="{D3DC8773-733E-4ACA-BE57-AA0059B88FE8}"/>
          </ac:spMkLst>
        </pc:spChg>
        <pc:spChg chg="del">
          <ac:chgData name="Geertje Klip - van der Veen" userId="0da1cf36-0ccc-4a06-aa73-dba31ba6afd5" providerId="ADAL" clId="{82DC37E3-A736-45CC-960D-6F8A8CB9DF4A}" dt="2019-11-01T19:09:00.551" v="2124"/>
          <ac:spMkLst>
            <pc:docMk/>
            <pc:sldMk cId="3052547923" sldId="274"/>
            <ac:spMk id="3" creationId="{B7152451-8022-4FB3-872F-787FB1E47EA6}"/>
          </ac:spMkLst>
        </pc:spChg>
        <pc:spChg chg="add mod ord">
          <ac:chgData name="Geertje Klip - van der Veen" userId="0da1cf36-0ccc-4a06-aa73-dba31ba6afd5" providerId="ADAL" clId="{82DC37E3-A736-45CC-960D-6F8A8CB9DF4A}" dt="2019-11-01T19:46:00.814" v="3725" actId="27636"/>
          <ac:spMkLst>
            <pc:docMk/>
            <pc:sldMk cId="3052547923" sldId="274"/>
            <ac:spMk id="5" creationId="{DDC58C60-565F-4424-8B58-25D63E8FD47D}"/>
          </ac:spMkLst>
        </pc:spChg>
        <pc:spChg chg="add del">
          <ac:chgData name="Geertje Klip - van der Veen" userId="0da1cf36-0ccc-4a06-aa73-dba31ba6afd5" providerId="ADAL" clId="{82DC37E3-A736-45CC-960D-6F8A8CB9DF4A}" dt="2019-11-01T19:36:40.231" v="3179" actId="26606"/>
          <ac:spMkLst>
            <pc:docMk/>
            <pc:sldMk cId="3052547923" sldId="274"/>
            <ac:spMk id="11" creationId="{C607803A-4E99-444E-94F7-8785CDDF5849}"/>
          </ac:spMkLst>
        </pc:spChg>
        <pc:spChg chg="add del">
          <ac:chgData name="Geertje Klip - van der Veen" userId="0da1cf36-0ccc-4a06-aa73-dba31ba6afd5" providerId="ADAL" clId="{82DC37E3-A736-45CC-960D-6F8A8CB9DF4A}" dt="2019-11-01T19:36:40.231" v="3179" actId="26606"/>
          <ac:spMkLst>
            <pc:docMk/>
            <pc:sldMk cId="3052547923" sldId="274"/>
            <ac:spMk id="13" creationId="{2989BE6A-C309-418E-8ADD-1616A980570D}"/>
          </ac:spMkLst>
        </pc:spChg>
        <pc:picChg chg="add del mod">
          <ac:chgData name="Geertje Klip - van der Veen" userId="0da1cf36-0ccc-4a06-aa73-dba31ba6afd5" providerId="ADAL" clId="{82DC37E3-A736-45CC-960D-6F8A8CB9DF4A}" dt="2019-11-01T19:09:08.959" v="2125"/>
          <ac:picMkLst>
            <pc:docMk/>
            <pc:sldMk cId="3052547923" sldId="274"/>
            <ac:picMk id="4" creationId="{1640E56F-5071-416A-8427-D7DC1B9F063D}"/>
          </ac:picMkLst>
        </pc:picChg>
        <pc:picChg chg="add del mod">
          <ac:chgData name="Geertje Klip - van der Veen" userId="0da1cf36-0ccc-4a06-aa73-dba31ba6afd5" providerId="ADAL" clId="{82DC37E3-A736-45CC-960D-6F8A8CB9DF4A}" dt="2019-11-01T19:42:40.499" v="3617" actId="478"/>
          <ac:picMkLst>
            <pc:docMk/>
            <pc:sldMk cId="3052547923" sldId="274"/>
            <ac:picMk id="6" creationId="{2DA0CB0D-EBB4-46F8-AA69-0771C032AA0E}"/>
          </ac:picMkLst>
        </pc:picChg>
        <pc:picChg chg="add mod">
          <ac:chgData name="Geertje Klip - van der Veen" userId="0da1cf36-0ccc-4a06-aa73-dba31ba6afd5" providerId="ADAL" clId="{82DC37E3-A736-45CC-960D-6F8A8CB9DF4A}" dt="2019-11-01T19:42:45.922" v="3619" actId="26606"/>
          <ac:picMkLst>
            <pc:docMk/>
            <pc:sldMk cId="3052547923" sldId="274"/>
            <ac:picMk id="7" creationId="{630991BF-C3D9-4A95-987A-777FD0F3B980}"/>
          </ac:picMkLst>
        </pc:picChg>
        <pc:cxnChg chg="add del">
          <ac:chgData name="Geertje Klip - van der Veen" userId="0da1cf36-0ccc-4a06-aa73-dba31ba6afd5" providerId="ADAL" clId="{82DC37E3-A736-45CC-960D-6F8A8CB9DF4A}" dt="2019-11-01T19:42:45.922" v="3619" actId="26606"/>
          <ac:cxnSpMkLst>
            <pc:docMk/>
            <pc:sldMk cId="3052547923" sldId="274"/>
            <ac:cxnSpMk id="18" creationId="{39B7FDC9-F0CE-43A7-9F2A-83DD09DC3453}"/>
          </ac:cxnSpMkLst>
        </pc:cxnChg>
        <pc:cxnChg chg="add">
          <ac:chgData name="Geertje Klip - van der Veen" userId="0da1cf36-0ccc-4a06-aa73-dba31ba6afd5" providerId="ADAL" clId="{82DC37E3-A736-45CC-960D-6F8A8CB9DF4A}" dt="2019-11-01T19:42:45.922" v="3619" actId="26606"/>
          <ac:cxnSpMkLst>
            <pc:docMk/>
            <pc:sldMk cId="3052547923" sldId="274"/>
            <ac:cxnSpMk id="23" creationId="{39B7FDC9-F0CE-43A7-9F2A-83DD09DC3453}"/>
          </ac:cxnSpMkLst>
        </pc:cxnChg>
      </pc:sldChg>
      <pc:sldChg chg="addSp delSp modSp add ord delDesignElem">
        <pc:chgData name="Geertje Klip - van der Veen" userId="0da1cf36-0ccc-4a06-aa73-dba31ba6afd5" providerId="ADAL" clId="{82DC37E3-A736-45CC-960D-6F8A8CB9DF4A}" dt="2019-11-01T19:36:22.385" v="3178" actId="1076"/>
        <pc:sldMkLst>
          <pc:docMk/>
          <pc:sldMk cId="4144939297" sldId="275"/>
        </pc:sldMkLst>
        <pc:spChg chg="del mod">
          <ac:chgData name="Geertje Klip - van der Veen" userId="0da1cf36-0ccc-4a06-aa73-dba31ba6afd5" providerId="ADAL" clId="{82DC37E3-A736-45CC-960D-6F8A8CB9DF4A}" dt="2019-11-01T19:07:48.760" v="2092"/>
          <ac:spMkLst>
            <pc:docMk/>
            <pc:sldMk cId="4144939297" sldId="275"/>
            <ac:spMk id="2" creationId="{00000000-0000-0000-0000-000000000000}"/>
          </ac:spMkLst>
        </pc:spChg>
        <pc:spChg chg="mod">
          <ac:chgData name="Geertje Klip - van der Veen" userId="0da1cf36-0ccc-4a06-aa73-dba31ba6afd5" providerId="ADAL" clId="{82DC37E3-A736-45CC-960D-6F8A8CB9DF4A}" dt="2019-11-01T19:07:36.975" v="2090" actId="26606"/>
          <ac:spMkLst>
            <pc:docMk/>
            <pc:sldMk cId="4144939297" sldId="275"/>
            <ac:spMk id="3" creationId="{00000000-0000-0000-0000-000000000000}"/>
          </ac:spMkLst>
        </pc:spChg>
        <pc:spChg chg="del">
          <ac:chgData name="Geertje Klip - van der Veen" userId="0da1cf36-0ccc-4a06-aa73-dba31ba6afd5" providerId="ADAL" clId="{82DC37E3-A736-45CC-960D-6F8A8CB9DF4A}" dt="2019-11-01T19:07:36.975" v="2090" actId="26606"/>
          <ac:spMkLst>
            <pc:docMk/>
            <pc:sldMk cId="4144939297" sldId="275"/>
            <ac:spMk id="9" creationId="{828D1E49-2A21-4A83-A0E0-FB1597B4B2ED}"/>
          </ac:spMkLst>
        </pc:spChg>
        <pc:spChg chg="del">
          <ac:chgData name="Geertje Klip - van der Veen" userId="0da1cf36-0ccc-4a06-aa73-dba31ba6afd5" providerId="ADAL" clId="{82DC37E3-A736-45CC-960D-6F8A8CB9DF4A}" dt="2019-11-01T19:07:36.975" v="2090" actId="26606"/>
          <ac:spMkLst>
            <pc:docMk/>
            <pc:sldMk cId="4144939297" sldId="275"/>
            <ac:spMk id="34" creationId="{E972DE0D-2E53-4159-ABD3-C601524262C2}"/>
          </ac:spMkLst>
        </pc:spChg>
        <pc:spChg chg="add del">
          <ac:chgData name="Geertje Klip - van der Veen" userId="0da1cf36-0ccc-4a06-aa73-dba31ba6afd5" providerId="ADAL" clId="{82DC37E3-A736-45CC-960D-6F8A8CB9DF4A}" dt="2019-11-01T19:07:48.760" v="2092"/>
          <ac:spMkLst>
            <pc:docMk/>
            <pc:sldMk cId="4144939297" sldId="275"/>
            <ac:spMk id="39" creationId="{48CAE4AE-A9DF-45AF-9A9C-1712BC63418E}"/>
          </ac:spMkLst>
        </pc:spChg>
        <pc:spChg chg="add del">
          <ac:chgData name="Geertje Klip - van der Veen" userId="0da1cf36-0ccc-4a06-aa73-dba31ba6afd5" providerId="ADAL" clId="{82DC37E3-A736-45CC-960D-6F8A8CB9DF4A}" dt="2019-11-01T19:07:48.760" v="2092"/>
          <ac:spMkLst>
            <pc:docMk/>
            <pc:sldMk cId="4144939297" sldId="275"/>
            <ac:spMk id="64" creationId="{E972DE0D-2E53-4159-ABD3-C601524262C2}"/>
          </ac:spMkLst>
        </pc:spChg>
        <pc:grpChg chg="del">
          <ac:chgData name="Geertje Klip - van der Veen" userId="0da1cf36-0ccc-4a06-aa73-dba31ba6afd5" providerId="ADAL" clId="{82DC37E3-A736-45CC-960D-6F8A8CB9DF4A}" dt="2019-11-01T19:07:36.975" v="2090" actId="26606"/>
          <ac:grpSpMkLst>
            <pc:docMk/>
            <pc:sldMk cId="4144939297" sldId="275"/>
            <ac:grpSpMk id="11" creationId="{088B852E-5494-418B-A833-75CF016A9E20}"/>
          </ac:grpSpMkLst>
        </pc:grpChg>
        <pc:grpChg chg="add del">
          <ac:chgData name="Geertje Klip - van der Veen" userId="0da1cf36-0ccc-4a06-aa73-dba31ba6afd5" providerId="ADAL" clId="{82DC37E3-A736-45CC-960D-6F8A8CB9DF4A}" dt="2019-11-01T19:07:48.760" v="2092"/>
          <ac:grpSpMkLst>
            <pc:docMk/>
            <pc:sldMk cId="4144939297" sldId="275"/>
            <ac:grpSpMk id="41" creationId="{6C272060-BC98-4C91-A58F-4DFEC566CF7F}"/>
          </ac:grpSpMkLst>
        </pc:grpChg>
        <pc:picChg chg="del mod ord">
          <ac:chgData name="Geertje Klip - van der Veen" userId="0da1cf36-0ccc-4a06-aa73-dba31ba6afd5" providerId="ADAL" clId="{82DC37E3-A736-45CC-960D-6F8A8CB9DF4A}" dt="2019-11-01T19:35:35.685" v="3173" actId="478"/>
          <ac:picMkLst>
            <pc:docMk/>
            <pc:sldMk cId="4144939297" sldId="275"/>
            <ac:picMk id="4" creationId="{00000000-0000-0000-0000-000000000000}"/>
          </ac:picMkLst>
        </pc:picChg>
        <pc:picChg chg="add mod">
          <ac:chgData name="Geertje Klip - van der Veen" userId="0da1cf36-0ccc-4a06-aa73-dba31ba6afd5" providerId="ADAL" clId="{82DC37E3-A736-45CC-960D-6F8A8CB9DF4A}" dt="2019-11-01T19:36:22.385" v="3178" actId="1076"/>
          <ac:picMkLst>
            <pc:docMk/>
            <pc:sldMk cId="4144939297" sldId="275"/>
            <ac:picMk id="5" creationId="{42D67251-311A-41EF-B728-C33342C92F87}"/>
          </ac:picMkLst>
        </pc:picChg>
      </pc:sldChg>
      <pc:sldChg chg="addSp delSp modSp add mod ord setBg">
        <pc:chgData name="Geertje Klip - van der Veen" userId="0da1cf36-0ccc-4a06-aa73-dba31ba6afd5" providerId="ADAL" clId="{82DC37E3-A736-45CC-960D-6F8A8CB9DF4A}" dt="2019-11-01T19:21:00.499" v="2750"/>
        <pc:sldMkLst>
          <pc:docMk/>
          <pc:sldMk cId="512875379" sldId="276"/>
        </pc:sldMkLst>
        <pc:spChg chg="mod">
          <ac:chgData name="Geertje Klip - van der Veen" userId="0da1cf36-0ccc-4a06-aa73-dba31ba6afd5" providerId="ADAL" clId="{82DC37E3-A736-45CC-960D-6F8A8CB9DF4A}" dt="2019-11-01T19:11:23.746" v="2286" actId="26606"/>
          <ac:spMkLst>
            <pc:docMk/>
            <pc:sldMk cId="512875379" sldId="276"/>
            <ac:spMk id="2" creationId="{00C493E4-B083-479D-9AAA-60604542EB8E}"/>
          </ac:spMkLst>
        </pc:spChg>
        <pc:spChg chg="del">
          <ac:chgData name="Geertje Klip - van der Veen" userId="0da1cf36-0ccc-4a06-aa73-dba31ba6afd5" providerId="ADAL" clId="{82DC37E3-A736-45CC-960D-6F8A8CB9DF4A}" dt="2019-11-01T19:11:20.089" v="2285"/>
          <ac:spMkLst>
            <pc:docMk/>
            <pc:sldMk cId="512875379" sldId="276"/>
            <ac:spMk id="3" creationId="{2DFDADCF-CA9D-46C6-A712-2FDD5D3A2234}"/>
          </ac:spMkLst>
        </pc:spChg>
        <pc:spChg chg="add">
          <ac:chgData name="Geertje Klip - van der Veen" userId="0da1cf36-0ccc-4a06-aa73-dba31ba6afd5" providerId="ADAL" clId="{82DC37E3-A736-45CC-960D-6F8A8CB9DF4A}" dt="2019-11-01T19:11:23.746" v="2286" actId="26606"/>
          <ac:spMkLst>
            <pc:docMk/>
            <pc:sldMk cId="512875379" sldId="276"/>
            <ac:spMk id="9" creationId="{6753252F-4873-4F63-801D-CC719279A7D5}"/>
          </ac:spMkLst>
        </pc:spChg>
        <pc:spChg chg="add">
          <ac:chgData name="Geertje Klip - van der Veen" userId="0da1cf36-0ccc-4a06-aa73-dba31ba6afd5" providerId="ADAL" clId="{82DC37E3-A736-45CC-960D-6F8A8CB9DF4A}" dt="2019-11-01T19:11:23.746" v="2286" actId="26606"/>
          <ac:spMkLst>
            <pc:docMk/>
            <pc:sldMk cId="512875379" sldId="276"/>
            <ac:spMk id="11" creationId="{047C8CCB-F95D-4249-92DD-651249D3535A}"/>
          </ac:spMkLst>
        </pc:spChg>
        <pc:picChg chg="add mod">
          <ac:chgData name="Geertje Klip - van der Veen" userId="0da1cf36-0ccc-4a06-aa73-dba31ba6afd5" providerId="ADAL" clId="{82DC37E3-A736-45CC-960D-6F8A8CB9DF4A}" dt="2019-11-01T19:11:23.746" v="2286" actId="26606"/>
          <ac:picMkLst>
            <pc:docMk/>
            <pc:sldMk cId="512875379" sldId="276"/>
            <ac:picMk id="4" creationId="{355180AD-356B-4CD5-8754-3A2EA0F9E3F8}"/>
          </ac:picMkLst>
        </pc:picChg>
      </pc:sldChg>
      <pc:sldChg chg="modSp add ord">
        <pc:chgData name="Geertje Klip - van der Veen" userId="0da1cf36-0ccc-4a06-aa73-dba31ba6afd5" providerId="ADAL" clId="{82DC37E3-A736-45CC-960D-6F8A8CB9DF4A}" dt="2019-11-01T19:31:00.280" v="2893" actId="20577"/>
        <pc:sldMkLst>
          <pc:docMk/>
          <pc:sldMk cId="1128050243" sldId="277"/>
        </pc:sldMkLst>
        <pc:spChg chg="mod">
          <ac:chgData name="Geertje Klip - van der Veen" userId="0da1cf36-0ccc-4a06-aa73-dba31ba6afd5" providerId="ADAL" clId="{82DC37E3-A736-45CC-960D-6F8A8CB9DF4A}" dt="2019-11-01T19:11:45.420" v="2319" actId="20577"/>
          <ac:spMkLst>
            <pc:docMk/>
            <pc:sldMk cId="1128050243" sldId="277"/>
            <ac:spMk id="2" creationId="{904D7249-657A-4766-8A69-812D9A87D588}"/>
          </ac:spMkLst>
        </pc:spChg>
        <pc:spChg chg="mod">
          <ac:chgData name="Geertje Klip - van der Veen" userId="0da1cf36-0ccc-4a06-aa73-dba31ba6afd5" providerId="ADAL" clId="{82DC37E3-A736-45CC-960D-6F8A8CB9DF4A}" dt="2019-11-01T19:31:00.280" v="2893" actId="20577"/>
          <ac:spMkLst>
            <pc:docMk/>
            <pc:sldMk cId="1128050243" sldId="277"/>
            <ac:spMk id="3" creationId="{F936ACD5-0461-482F-8F8D-DA2D1F499BD5}"/>
          </ac:spMkLst>
        </pc:spChg>
      </pc:sldChg>
      <pc:sldChg chg="addSp delSp modSp add mod ord setBg">
        <pc:chgData name="Geertje Klip - van der Veen" userId="0da1cf36-0ccc-4a06-aa73-dba31ba6afd5" providerId="ADAL" clId="{82DC37E3-A736-45CC-960D-6F8A8CB9DF4A}" dt="2019-11-01T19:21:21.455" v="2754"/>
        <pc:sldMkLst>
          <pc:docMk/>
          <pc:sldMk cId="1621760893" sldId="278"/>
        </pc:sldMkLst>
        <pc:spChg chg="mod">
          <ac:chgData name="Geertje Klip - van der Veen" userId="0da1cf36-0ccc-4a06-aa73-dba31ba6afd5" providerId="ADAL" clId="{82DC37E3-A736-45CC-960D-6F8A8CB9DF4A}" dt="2019-11-01T19:17:22.117" v="2611" actId="26606"/>
          <ac:spMkLst>
            <pc:docMk/>
            <pc:sldMk cId="1621760893" sldId="278"/>
            <ac:spMk id="2" creationId="{585E245A-686A-43F6-BB20-728F97FA5DC1}"/>
          </ac:spMkLst>
        </pc:spChg>
        <pc:spChg chg="add">
          <ac:chgData name="Geertje Klip - van der Veen" userId="0da1cf36-0ccc-4a06-aa73-dba31ba6afd5" providerId="ADAL" clId="{82DC37E3-A736-45CC-960D-6F8A8CB9DF4A}" dt="2019-11-01T19:14:19.008" v="2364" actId="3680"/>
          <ac:spMkLst>
            <pc:docMk/>
            <pc:sldMk cId="1621760893" sldId="278"/>
            <ac:spMk id="3" creationId="{34B14E0B-AB1C-4711-AB3D-9226C0A5F63F}"/>
          </ac:spMkLst>
        </pc:spChg>
        <pc:spChg chg="add del">
          <ac:chgData name="Geertje Klip - van der Veen" userId="0da1cf36-0ccc-4a06-aa73-dba31ba6afd5" providerId="ADAL" clId="{82DC37E3-A736-45CC-960D-6F8A8CB9DF4A}" dt="2019-11-01T19:17:22.101" v="2610" actId="26606"/>
          <ac:spMkLst>
            <pc:docMk/>
            <pc:sldMk cId="1621760893" sldId="278"/>
            <ac:spMk id="10" creationId="{4351DFE5-F63D-4BE0-BDA9-E3EB88F01AA5}"/>
          </ac:spMkLst>
        </pc:spChg>
        <pc:spChg chg="add">
          <ac:chgData name="Geertje Klip - van der Veen" userId="0da1cf36-0ccc-4a06-aa73-dba31ba6afd5" providerId="ADAL" clId="{82DC37E3-A736-45CC-960D-6F8A8CB9DF4A}" dt="2019-11-01T19:17:22.117" v="2611" actId="26606"/>
          <ac:spMkLst>
            <pc:docMk/>
            <pc:sldMk cId="1621760893" sldId="278"/>
            <ac:spMk id="14" creationId="{96918796-2918-40D6-BE3A-4600C47FCD42}"/>
          </ac:spMkLst>
        </pc:spChg>
        <pc:graphicFrameChg chg="del mod">
          <ac:chgData name="Geertje Klip - van der Veen" userId="0da1cf36-0ccc-4a06-aa73-dba31ba6afd5" providerId="ADAL" clId="{82DC37E3-A736-45CC-960D-6F8A8CB9DF4A}" dt="2019-11-01T19:14:19.008" v="2364" actId="3680"/>
          <ac:graphicFrameMkLst>
            <pc:docMk/>
            <pc:sldMk cId="1621760893" sldId="278"/>
            <ac:graphicFrameMk id="4" creationId="{08FC417B-C8E7-47A4-99A5-753CD22097E1}"/>
          </ac:graphicFrameMkLst>
        </pc:graphicFrameChg>
        <pc:graphicFrameChg chg="mod modGraphic">
          <ac:chgData name="Geertje Klip - van der Veen" userId="0da1cf36-0ccc-4a06-aa73-dba31ba6afd5" providerId="ADAL" clId="{82DC37E3-A736-45CC-960D-6F8A8CB9DF4A}" dt="2019-11-01T19:17:22.117" v="2611" actId="26606"/>
          <ac:graphicFrameMkLst>
            <pc:docMk/>
            <pc:sldMk cId="1621760893" sldId="278"/>
            <ac:graphicFrameMk id="5" creationId="{D60B5DCE-06A2-4BE4-9ABE-D08B2FB011C4}"/>
          </ac:graphicFrameMkLst>
        </pc:graphicFrameChg>
        <pc:picChg chg="add del">
          <ac:chgData name="Geertje Klip - van der Veen" userId="0da1cf36-0ccc-4a06-aa73-dba31ba6afd5" providerId="ADAL" clId="{82DC37E3-A736-45CC-960D-6F8A8CB9DF4A}" dt="2019-11-01T19:17:22.101" v="2610" actId="26606"/>
          <ac:picMkLst>
            <pc:docMk/>
            <pc:sldMk cId="1621760893" sldId="278"/>
            <ac:picMk id="12" creationId="{02DD2BC0-6F29-4B4F-8D61-2DCF6D2E8E73}"/>
          </ac:picMkLst>
        </pc:picChg>
      </pc:sldChg>
      <pc:sldChg chg="addSp modSp add mod setBg">
        <pc:chgData name="Geertje Klip - van der Veen" userId="0da1cf36-0ccc-4a06-aa73-dba31ba6afd5" providerId="ADAL" clId="{82DC37E3-A736-45CC-960D-6F8A8CB9DF4A}" dt="2019-11-02T06:05:56.254" v="3909" actId="26606"/>
        <pc:sldMkLst>
          <pc:docMk/>
          <pc:sldMk cId="598491017" sldId="279"/>
        </pc:sldMkLst>
        <pc:spChg chg="mod">
          <ac:chgData name="Geertje Klip - van der Veen" userId="0da1cf36-0ccc-4a06-aa73-dba31ba6afd5" providerId="ADAL" clId="{82DC37E3-A736-45CC-960D-6F8A8CB9DF4A}" dt="2019-11-02T06:05:56.254" v="3909" actId="26606"/>
          <ac:spMkLst>
            <pc:docMk/>
            <pc:sldMk cId="598491017" sldId="279"/>
            <ac:spMk id="2" creationId="{FDFB4F99-69F1-41A1-9C05-FA36E223F78D}"/>
          </ac:spMkLst>
        </pc:spChg>
        <pc:spChg chg="add">
          <ac:chgData name="Geertje Klip - van der Veen" userId="0da1cf36-0ccc-4a06-aa73-dba31ba6afd5" providerId="ADAL" clId="{82DC37E3-A736-45CC-960D-6F8A8CB9DF4A}" dt="2019-11-02T06:05:56.254" v="3909" actId="26606"/>
          <ac:spMkLst>
            <pc:docMk/>
            <pc:sldMk cId="598491017" sldId="279"/>
            <ac:spMk id="9" creationId="{A4AC5506-6312-4701-8D3C-40187889A947}"/>
          </ac:spMkLst>
        </pc:spChg>
        <pc:graphicFrameChg chg="mod modGraphic">
          <ac:chgData name="Geertje Klip - van der Veen" userId="0da1cf36-0ccc-4a06-aa73-dba31ba6afd5" providerId="ADAL" clId="{82DC37E3-A736-45CC-960D-6F8A8CB9DF4A}" dt="2019-11-02T06:05:56.254" v="3909" actId="26606"/>
          <ac:graphicFrameMkLst>
            <pc:docMk/>
            <pc:sldMk cId="598491017" sldId="279"/>
            <ac:graphicFrameMk id="4" creationId="{D397B4F9-F9FD-40B4-A8C8-0BC8107D742D}"/>
          </ac:graphicFrameMkLst>
        </pc:graphicFrameChg>
      </pc:sldChg>
      <pc:sldChg chg="modSp add">
        <pc:chgData name="Geertje Klip - van der Veen" userId="0da1cf36-0ccc-4a06-aa73-dba31ba6afd5" providerId="ADAL" clId="{82DC37E3-A736-45CC-960D-6F8A8CB9DF4A}" dt="2019-11-01T19:41:44.975" v="3616" actId="20577"/>
        <pc:sldMkLst>
          <pc:docMk/>
          <pc:sldMk cId="3419012260" sldId="280"/>
        </pc:sldMkLst>
        <pc:spChg chg="mod">
          <ac:chgData name="Geertje Klip - van der Veen" userId="0da1cf36-0ccc-4a06-aa73-dba31ba6afd5" providerId="ADAL" clId="{82DC37E3-A736-45CC-960D-6F8A8CB9DF4A}" dt="2019-11-01T19:38:40.838" v="3230" actId="313"/>
          <ac:spMkLst>
            <pc:docMk/>
            <pc:sldMk cId="3419012260" sldId="280"/>
            <ac:spMk id="2" creationId="{19EB1557-6502-4F59-90A5-89AE49EF9469}"/>
          </ac:spMkLst>
        </pc:spChg>
        <pc:spChg chg="mod">
          <ac:chgData name="Geertje Klip - van der Veen" userId="0da1cf36-0ccc-4a06-aa73-dba31ba6afd5" providerId="ADAL" clId="{82DC37E3-A736-45CC-960D-6F8A8CB9DF4A}" dt="2019-11-01T19:41:44.975" v="3616" actId="20577"/>
          <ac:spMkLst>
            <pc:docMk/>
            <pc:sldMk cId="3419012260" sldId="280"/>
            <ac:spMk id="3" creationId="{80FE9BEB-5D2C-4C70-A63D-41C8B69BD43F}"/>
          </ac:spMkLst>
        </pc:spChg>
      </pc:sldChg>
      <pc:sldChg chg="addSp modSp add mod setBg">
        <pc:chgData name="Geertje Klip - van der Veen" userId="0da1cf36-0ccc-4a06-aa73-dba31ba6afd5" providerId="ADAL" clId="{82DC37E3-A736-45CC-960D-6F8A8CB9DF4A}" dt="2019-11-01T19:47:08.857" v="3805" actId="20577"/>
        <pc:sldMkLst>
          <pc:docMk/>
          <pc:sldMk cId="3308536020" sldId="281"/>
        </pc:sldMkLst>
        <pc:spChg chg="mod">
          <ac:chgData name="Geertje Klip - van der Veen" userId="0da1cf36-0ccc-4a06-aa73-dba31ba6afd5" providerId="ADAL" clId="{82DC37E3-A736-45CC-960D-6F8A8CB9DF4A}" dt="2019-11-01T19:46:11.425" v="3727" actId="26606"/>
          <ac:spMkLst>
            <pc:docMk/>
            <pc:sldMk cId="3308536020" sldId="281"/>
            <ac:spMk id="2" creationId="{FC1DE673-2C7F-4F06-82C8-861932330D6E}"/>
          </ac:spMkLst>
        </pc:spChg>
        <pc:spChg chg="mod ord">
          <ac:chgData name="Geertje Klip - van der Veen" userId="0da1cf36-0ccc-4a06-aa73-dba31ba6afd5" providerId="ADAL" clId="{82DC37E3-A736-45CC-960D-6F8A8CB9DF4A}" dt="2019-11-01T19:47:08.857" v="3805" actId="20577"/>
          <ac:spMkLst>
            <pc:docMk/>
            <pc:sldMk cId="3308536020" sldId="281"/>
            <ac:spMk id="3" creationId="{2C25A2AE-BA44-4EEA-964B-A4CEE60D767B}"/>
          </ac:spMkLst>
        </pc:spChg>
        <pc:picChg chg="add mod">
          <ac:chgData name="Geertje Klip - van der Veen" userId="0da1cf36-0ccc-4a06-aa73-dba31ba6afd5" providerId="ADAL" clId="{82DC37E3-A736-45CC-960D-6F8A8CB9DF4A}" dt="2019-11-01T19:46:11.425" v="3727" actId="26606"/>
          <ac:picMkLst>
            <pc:docMk/>
            <pc:sldMk cId="3308536020" sldId="281"/>
            <ac:picMk id="4" creationId="{2B4B2F56-8EE0-4EA7-A39B-88E39C694F5E}"/>
          </ac:picMkLst>
        </pc:picChg>
        <pc:cxnChg chg="add">
          <ac:chgData name="Geertje Klip - van der Veen" userId="0da1cf36-0ccc-4a06-aa73-dba31ba6afd5" providerId="ADAL" clId="{82DC37E3-A736-45CC-960D-6F8A8CB9DF4A}" dt="2019-11-01T19:46:11.425" v="3727" actId="26606"/>
          <ac:cxnSpMkLst>
            <pc:docMk/>
            <pc:sldMk cId="3308536020" sldId="281"/>
            <ac:cxnSpMk id="9" creationId="{39B7FDC9-F0CE-43A7-9F2A-83DD09DC3453}"/>
          </ac:cxnSpMkLst>
        </pc:cxnChg>
      </pc:sldChg>
      <pc:sldChg chg="addSp delSp modSp add mod setBg">
        <pc:chgData name="Geertje Klip - van der Veen" userId="0da1cf36-0ccc-4a06-aa73-dba31ba6afd5" providerId="ADAL" clId="{82DC37E3-A736-45CC-960D-6F8A8CB9DF4A}" dt="2019-11-01T19:50:17.496" v="3847" actId="20577"/>
        <pc:sldMkLst>
          <pc:docMk/>
          <pc:sldMk cId="348930201" sldId="282"/>
        </pc:sldMkLst>
        <pc:spChg chg="mod">
          <ac:chgData name="Geertje Klip - van der Veen" userId="0da1cf36-0ccc-4a06-aa73-dba31ba6afd5" providerId="ADAL" clId="{82DC37E3-A736-45CC-960D-6F8A8CB9DF4A}" dt="2019-11-01T19:50:17.496" v="3847" actId="20577"/>
          <ac:spMkLst>
            <pc:docMk/>
            <pc:sldMk cId="348930201" sldId="282"/>
            <ac:spMk id="2" creationId="{6B79D7E0-A135-45AC-A957-6FD7B6CE316B}"/>
          </ac:spMkLst>
        </pc:spChg>
        <pc:spChg chg="del">
          <ac:chgData name="Geertje Klip - van der Veen" userId="0da1cf36-0ccc-4a06-aa73-dba31ba6afd5" providerId="ADAL" clId="{82DC37E3-A736-45CC-960D-6F8A8CB9DF4A}" dt="2019-11-01T19:49:57.273" v="3845"/>
          <ac:spMkLst>
            <pc:docMk/>
            <pc:sldMk cId="348930201" sldId="282"/>
            <ac:spMk id="3" creationId="{5F26FD90-AE47-4752-A4FB-30B719182CE3}"/>
          </ac:spMkLst>
        </pc:spChg>
        <pc:spChg chg="add">
          <ac:chgData name="Geertje Klip - van der Veen" userId="0da1cf36-0ccc-4a06-aa73-dba31ba6afd5" providerId="ADAL" clId="{82DC37E3-A736-45CC-960D-6F8A8CB9DF4A}" dt="2019-11-01T19:50:09.134" v="3846" actId="26606"/>
          <ac:spMkLst>
            <pc:docMk/>
            <pc:sldMk cId="348930201" sldId="282"/>
            <ac:spMk id="9" creationId="{6753252F-4873-4F63-801D-CC719279A7D5}"/>
          </ac:spMkLst>
        </pc:spChg>
        <pc:spChg chg="add">
          <ac:chgData name="Geertje Klip - van der Veen" userId="0da1cf36-0ccc-4a06-aa73-dba31ba6afd5" providerId="ADAL" clId="{82DC37E3-A736-45CC-960D-6F8A8CB9DF4A}" dt="2019-11-01T19:50:09.134" v="3846" actId="26606"/>
          <ac:spMkLst>
            <pc:docMk/>
            <pc:sldMk cId="348930201" sldId="282"/>
            <ac:spMk id="11" creationId="{047C8CCB-F95D-4249-92DD-651249D3535A}"/>
          </ac:spMkLst>
        </pc:spChg>
        <pc:picChg chg="add mod">
          <ac:chgData name="Geertje Klip - van der Veen" userId="0da1cf36-0ccc-4a06-aa73-dba31ba6afd5" providerId="ADAL" clId="{82DC37E3-A736-45CC-960D-6F8A8CB9DF4A}" dt="2019-11-01T19:50:09.134" v="3846" actId="26606"/>
          <ac:picMkLst>
            <pc:docMk/>
            <pc:sldMk cId="348930201" sldId="282"/>
            <ac:picMk id="4" creationId="{69656616-3970-4FA7-A5B7-3DA41945E3B1}"/>
          </ac:picMkLst>
        </pc:picChg>
      </pc:sldChg>
      <pc:sldChg chg="addSp delSp modSp add mod setBg">
        <pc:chgData name="Geertje Klip - van der Veen" userId="0da1cf36-0ccc-4a06-aa73-dba31ba6afd5" providerId="ADAL" clId="{82DC37E3-A736-45CC-960D-6F8A8CB9DF4A}" dt="2019-11-02T05:48:50.509" v="3850" actId="26606"/>
        <pc:sldMkLst>
          <pc:docMk/>
          <pc:sldMk cId="652904024" sldId="283"/>
        </pc:sldMkLst>
        <pc:spChg chg="del">
          <ac:chgData name="Geertje Klip - van der Veen" userId="0da1cf36-0ccc-4a06-aa73-dba31ba6afd5" providerId="ADAL" clId="{82DC37E3-A736-45CC-960D-6F8A8CB9DF4A}" dt="2019-11-02T05:48:50.509" v="3850" actId="26606"/>
          <ac:spMkLst>
            <pc:docMk/>
            <pc:sldMk cId="652904024" sldId="283"/>
            <ac:spMk id="2" creationId="{52EC23D5-3BC2-412D-96D4-3B2C7D181388}"/>
          </ac:spMkLst>
        </pc:spChg>
        <pc:spChg chg="del">
          <ac:chgData name="Geertje Klip - van der Veen" userId="0da1cf36-0ccc-4a06-aa73-dba31ba6afd5" providerId="ADAL" clId="{82DC37E3-A736-45CC-960D-6F8A8CB9DF4A}" dt="2019-11-02T05:48:45.930" v="3849"/>
          <ac:spMkLst>
            <pc:docMk/>
            <pc:sldMk cId="652904024" sldId="283"/>
            <ac:spMk id="3" creationId="{C224A0E2-0A4B-47E7-AAAB-4D0E0BC6E504}"/>
          </ac:spMkLst>
        </pc:spChg>
        <pc:picChg chg="add mod">
          <ac:chgData name="Geertje Klip - van der Veen" userId="0da1cf36-0ccc-4a06-aa73-dba31ba6afd5" providerId="ADAL" clId="{82DC37E3-A736-45CC-960D-6F8A8CB9DF4A}" dt="2019-11-02T05:48:50.509" v="3850" actId="26606"/>
          <ac:picMkLst>
            <pc:docMk/>
            <pc:sldMk cId="652904024" sldId="283"/>
            <ac:picMk id="4" creationId="{256F608C-1ECC-44B3-A3A3-A956CA0D1D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89AD0-E151-48CB-BE23-7EA577676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CDB738-C497-48E9-8218-5EA9D13BB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9C2A06-45E1-4415-858E-3E815F05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FCE-3F54-4B4F-A8A0-1F58430ECEC6}" type="datetimeFigureOut">
              <a:rPr lang="nl-NL" smtClean="0"/>
              <a:t>2-11-2019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ABF7F4-9956-4F94-9C6F-D8827003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3F641F-E145-4432-974F-4975DFD5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2-A8F6-411E-A897-5180608DC5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10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FEE58-0BEE-40FB-811B-7AE6011F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DFBCB0-F4F9-4260-AC15-4E04E0B2F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E6DFBA-E749-4EE3-8AB1-E5826045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FCE-3F54-4B4F-A8A0-1F58430ECEC6}" type="datetimeFigureOut">
              <a:rPr lang="nl-NL" smtClean="0"/>
              <a:t>2-11-2019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8C92D6-F7FB-47D3-A6F8-3BA6D703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11B81-E614-4BD9-A9C4-774063C8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2-A8F6-411E-A897-5180608DC5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11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008D784-51F2-46E0-BECD-8E1C5BB20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2587C7-D542-4A40-8999-5C19F4770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F0A2FA-9404-4B5F-9DD5-1C8F45CD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FCE-3F54-4B4F-A8A0-1F58430ECEC6}" type="datetimeFigureOut">
              <a:rPr lang="nl-NL" smtClean="0"/>
              <a:t>2-11-2019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4CAE69-4606-4093-9148-88770C25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6C78FA-B871-41ED-A96B-619AA312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2-A8F6-411E-A897-5180608DC5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04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69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9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7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83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81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7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1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946C8-1B60-4328-B40E-23E3D773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459077-C21F-45F4-B3BB-CD77B9FDF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75A5A3-8EB7-467E-8178-DFF8C0F9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FCE-3F54-4B4F-A8A0-1F58430ECEC6}" type="datetimeFigureOut">
              <a:rPr lang="nl-NL" smtClean="0"/>
              <a:t>2-11-2019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AC6FCD-7B72-4CD4-AF3B-EA21D817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5DEBDF-EBC4-4FE2-A30A-339DE88D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2-A8F6-411E-A897-5180608DC5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82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84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75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6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B000D-582B-4239-871E-86AAEA84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928C41-56FE-4D38-BFC9-0683B0198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D86352-0EE6-4C84-875B-B623CAA6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FCE-3F54-4B4F-A8A0-1F58430ECEC6}" type="datetimeFigureOut">
              <a:rPr lang="nl-NL" smtClean="0"/>
              <a:t>2-11-2019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C3A96B-15B6-4DA6-800A-75E4396E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A3365E-AD8B-4C05-B5DC-B25ECEC8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2-A8F6-411E-A897-5180608DC5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6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63A4F-56E0-43D8-8976-E83CCA08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9AB4BE-4925-40E9-934D-ED67A3393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D4DD8D-BDF8-4752-B721-7DADFE195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9905AB-C832-4FEB-BEF4-CFA20675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FCE-3F54-4B4F-A8A0-1F58430ECEC6}" type="datetimeFigureOut">
              <a:rPr lang="nl-NL" smtClean="0"/>
              <a:t>2-11-2019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C1C984-7668-49C3-966B-24C08CA6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2DC22E-3C94-4D03-BE9B-535163CC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2-A8F6-411E-A897-5180608DC5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60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942AD-9262-4910-A62E-399E277F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C3DA7C-428D-47CE-A3D4-F7A7A756A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A26C57-9A61-4523-8868-F34F4A3D9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403250F-2C1A-4426-B252-ED5A3F93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617FDD8-48E4-427B-8AED-2138DDEDC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C35245-308A-44C1-968F-AEE5A929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FCE-3F54-4B4F-A8A0-1F58430ECEC6}" type="datetimeFigureOut">
              <a:rPr lang="nl-NL" smtClean="0"/>
              <a:t>2-11-2019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33F99E6-9138-4F41-AC11-4978EB288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71894FF-7B94-4098-8227-B4939785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2-A8F6-411E-A897-5180608DC5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30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4C7E0-7DA7-448A-B30C-B18F116D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CEA2594-72E8-4019-AEC6-BB21BE6E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FCE-3F54-4B4F-A8A0-1F58430ECEC6}" type="datetimeFigureOut">
              <a:rPr lang="nl-NL" smtClean="0"/>
              <a:t>2-11-2019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EE3CD6-AED6-46E0-8D1A-A80A3FA1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A91C5B-83C9-4B6D-8908-33F6791A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2-A8F6-411E-A897-5180608DC5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91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AE00BFB-8412-4768-806E-DF91F235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FCE-3F54-4B4F-A8A0-1F58430ECEC6}" type="datetimeFigureOut">
              <a:rPr lang="nl-NL" smtClean="0"/>
              <a:t>2-11-2019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BADAD03-4A7B-407F-96F6-786B8357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D9EC4C-1DD9-4F69-8FC8-44DE7844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2-A8F6-411E-A897-5180608DC5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62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D5E42-D938-4F65-A6EA-FE53EB9B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24D491-BAB4-4A32-945A-C78E3626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8FA511-4755-432C-B0BC-678C39AFD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DF99AD-48E5-4AEF-BAE4-9FC33A10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FCE-3F54-4B4F-A8A0-1F58430ECEC6}" type="datetimeFigureOut">
              <a:rPr lang="nl-NL" smtClean="0"/>
              <a:t>2-11-2019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244ED3-9747-4FCC-B611-DAB69257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2E9BF9-8939-48EF-AD91-F73A2060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2-A8F6-411E-A897-5180608DC5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90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02A9F-C3A9-4D2B-AA4D-13B26AB0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7765751-0849-40D1-AEC5-7BD4D797B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4C38E7-EA9C-49E9-BAAD-F8E876E66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BDC3BF-C0F4-4A2D-BF99-174AB195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FCE-3F54-4B4F-A8A0-1F58430ECEC6}" type="datetimeFigureOut">
              <a:rPr lang="nl-NL" smtClean="0"/>
              <a:t>2-11-2019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A47F62-B7B1-48D3-B0F1-68EEE08C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7FF703-521A-4FA7-AF1E-60D79AC4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3B12-A8F6-411E-A897-5180608DC5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66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45F1AA3-413E-40D4-BA22-6B9F3A0C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0CD9E8-B5AD-4378-B9DD-64276B783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E250C9-C2A6-429C-8CFC-E6AEE4140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5EFCE-3F54-4B4F-A8A0-1F58430ECEC6}" type="datetimeFigureOut">
              <a:rPr lang="nl-NL" smtClean="0"/>
              <a:t>2-11-2019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89DEDA-8C80-4DA3-AE9B-C3AEEA9B6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C12057-043E-47AC-ABE1-A90BDA52A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3B12-A8F6-411E-A897-5180608DC5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31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V6dK-1z0NS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4722FE-3C5B-460D-9AD1-35C419900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nl-NL" sz="6000"/>
              <a:t>BBL 2-daagse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820A37-72C9-4CED-A2E0-6A0BB24B4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nl-NL" sz="2000"/>
              <a:t>2 november 2019</a:t>
            </a:r>
          </a:p>
          <a:p>
            <a:pPr algn="l"/>
            <a:r>
              <a:rPr lang="nl-NL" sz="2000"/>
              <a:t>Voert gesprekken met de ouders/vervangende opvoeders en het kind</a:t>
            </a:r>
          </a:p>
          <a:p>
            <a:pPr algn="l"/>
            <a:r>
              <a:rPr lang="nl-NL" sz="2000"/>
              <a:t>P2-K1-W1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2B3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6CD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3A3224-63A8-48C4-B433-666525053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3" b="-1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8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8093075" y="2338388"/>
            <a:ext cx="4098925" cy="36782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93C8FF"/>
              </a:buClr>
            </a:pPr>
            <a:r>
              <a:rPr lang="nl-NL" sz="1700"/>
              <a:t>Communicatie gaat over en weer.</a:t>
            </a:r>
          </a:p>
          <a:p>
            <a:pPr>
              <a:lnSpc>
                <a:spcPct val="110000"/>
              </a:lnSpc>
              <a:buClr>
                <a:srgbClr val="93C8FF"/>
              </a:buClr>
            </a:pPr>
            <a:r>
              <a:rPr lang="nl-NL" sz="1700"/>
              <a:t>Altijd een zender en ontvanger.</a:t>
            </a:r>
          </a:p>
          <a:p>
            <a:pPr>
              <a:lnSpc>
                <a:spcPct val="110000"/>
              </a:lnSpc>
              <a:buClr>
                <a:srgbClr val="93C8FF"/>
              </a:buClr>
            </a:pPr>
            <a:r>
              <a:rPr lang="nl-NL" sz="1700"/>
              <a:t>Boodschap: datgene wat wordt overgebracht.</a:t>
            </a:r>
          </a:p>
          <a:p>
            <a:pPr>
              <a:lnSpc>
                <a:spcPct val="110000"/>
              </a:lnSpc>
              <a:buClr>
                <a:srgbClr val="93C8FF"/>
              </a:buClr>
            </a:pPr>
            <a:r>
              <a:rPr lang="nl-NL" sz="1700"/>
              <a:t>Er is altijd feedback.</a:t>
            </a:r>
          </a:p>
          <a:p>
            <a:pPr>
              <a:lnSpc>
                <a:spcPct val="110000"/>
              </a:lnSpc>
              <a:buClr>
                <a:srgbClr val="93C8FF"/>
              </a:buClr>
            </a:pPr>
            <a:r>
              <a:rPr lang="nl-NL" sz="1700"/>
              <a:t>Coderen: gevoelens en gedachten omzetten in woorden, lichaamstaal of beelden.</a:t>
            </a:r>
          </a:p>
          <a:p>
            <a:pPr>
              <a:lnSpc>
                <a:spcPct val="110000"/>
              </a:lnSpc>
              <a:buClr>
                <a:srgbClr val="93C8FF"/>
              </a:buClr>
            </a:pPr>
            <a:r>
              <a:rPr lang="nl-NL" sz="1700"/>
              <a:t>Decoderen: omzetten van woorden, lichaamstaal of beelden in betekenis.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D67251-311A-41EF-B728-C33342C92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19" y="648690"/>
            <a:ext cx="7055413" cy="52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3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C8773-733E-4ACA-BE57-AA0059B8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nl-NL" sz="4400"/>
              <a:t>Inhoud- en betrekkingsniveau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0991BF-C3D9-4A95-987A-777FD0F3B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23" y="2811104"/>
            <a:ext cx="3366480" cy="2028304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DC58C60-565F-4424-8B58-25D63E8F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nl-NL" sz="2400" dirty="0"/>
              <a:t>Mensen kunnen niet </a:t>
            </a:r>
            <a:r>
              <a:rPr lang="nl-NL" sz="2400" dirty="0" err="1"/>
              <a:t>niet</a:t>
            </a:r>
            <a:r>
              <a:rPr lang="nl-NL" sz="2400" dirty="0"/>
              <a:t> communiceren </a:t>
            </a:r>
          </a:p>
          <a:p>
            <a:r>
              <a:rPr lang="nl-NL" sz="2400" dirty="0"/>
              <a:t>Er is altijd communicatie. </a:t>
            </a:r>
          </a:p>
          <a:p>
            <a:r>
              <a:rPr lang="nl-NL" sz="2400" dirty="0">
                <a:solidFill>
                  <a:srgbClr val="FF0000"/>
                </a:solidFill>
              </a:rPr>
              <a:t>Inhoud gaat over het wat. </a:t>
            </a:r>
          </a:p>
          <a:p>
            <a:r>
              <a:rPr lang="nl-NL" sz="2400" dirty="0"/>
              <a:t>Gesprekken, discussies, meningsverschillen, conflicten en ruzies gaan vaak over de inhoud van de boodschap. De inhoud van de boodschap is dus de feitelijke weergave van de boodschap.</a:t>
            </a:r>
          </a:p>
        </p:txBody>
      </p:sp>
    </p:spTree>
    <p:extLst>
      <p:ext uri="{BB962C8B-B14F-4D97-AF65-F5344CB8AC3E}">
        <p14:creationId xmlns:p14="http://schemas.microsoft.com/office/powerpoint/2010/main" val="305254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DE673-2C7F-4F06-82C8-86193233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nl-NL" sz="4400"/>
              <a:t>Inhoud- en betrekkingsniveau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4B2F56-8EE0-4EA7-A39B-88E39C694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23" y="2811104"/>
            <a:ext cx="3366480" cy="203086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25A2AE-BA44-4EEA-964B-A4CEE60D7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Betrekkingsniveau gaat over het hoe. </a:t>
            </a:r>
          </a:p>
          <a:p>
            <a:r>
              <a:rPr lang="nl-NL" sz="2400" dirty="0"/>
              <a:t>Hoe iets gezegd wordt en wat de ander daarbij voelt of wat het bij de ander oproept, is in dit geval belangrijker dan de boodschap zelf. </a:t>
            </a:r>
          </a:p>
          <a:p>
            <a:r>
              <a:rPr lang="nl-NL" sz="2400" dirty="0"/>
              <a:t>Het zegt iets over de relatie die je met elkaar hebt. 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0853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5B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79D7E0-A135-45AC-A957-6FD7B6CE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IJsbergmodel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Mc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Clelland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9656616-3970-4FA7-A5B7-3DA41945E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95477"/>
            <a:ext cx="7188199" cy="386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C493E4-B083-479D-9AAA-60604542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Wederzijds vertrouwen opbouwen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55180AD-356B-4CD5-8754-3A2EA0F9E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0174" y="961812"/>
            <a:ext cx="6945051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7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D7249-657A-4766-8A69-812D9A87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Wederzijds vertrouwen opbouwen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6ACD5-0461-482F-8F8D-DA2D1F499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Lees het volgende tabel en vul het lijstje aan met minimaal 10 items wat je wel of niet moet doen om het wederzijds vertrouwen op te bouwen. </a:t>
            </a:r>
          </a:p>
          <a:p>
            <a:r>
              <a:rPr lang="nl-NL" dirty="0"/>
              <a:t>Nabespreken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05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5E245A-686A-43F6-BB20-728F97FA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nl-NL" sz="3200">
                <a:solidFill>
                  <a:schemeClr val="bg1"/>
                </a:solidFill>
              </a:rPr>
              <a:t>Wederzijds vertrouwen opbouwen 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D60B5DCE-06A2-4BE4-9ABE-D08B2FB01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687264"/>
              </p:ext>
            </p:extLst>
          </p:nvPr>
        </p:nvGraphicFramePr>
        <p:xfrm>
          <a:off x="838200" y="2502834"/>
          <a:ext cx="10515601" cy="278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0876">
                  <a:extLst>
                    <a:ext uri="{9D8B030D-6E8A-4147-A177-3AD203B41FA5}">
                      <a16:colId xmlns:a16="http://schemas.microsoft.com/office/drawing/2014/main" val="588276847"/>
                    </a:ext>
                  </a:extLst>
                </a:gridCol>
                <a:gridCol w="5234725">
                  <a:extLst>
                    <a:ext uri="{9D8B030D-6E8A-4147-A177-3AD203B41FA5}">
                      <a16:colId xmlns:a16="http://schemas.microsoft.com/office/drawing/2014/main" val="1091717588"/>
                    </a:ext>
                  </a:extLst>
                </a:gridCol>
              </a:tblGrid>
              <a:tr h="400571">
                <a:tc>
                  <a:txBody>
                    <a:bodyPr/>
                    <a:lstStyle/>
                    <a:p>
                      <a:r>
                        <a:rPr lang="nl-NL" sz="1800"/>
                        <a:t>Niet doen </a:t>
                      </a:r>
                    </a:p>
                  </a:txBody>
                  <a:tcPr marL="91039" marR="91039" marT="45519" marB="45519"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Wel doen </a:t>
                      </a:r>
                    </a:p>
                  </a:txBody>
                  <a:tcPr marL="91039" marR="91039" marT="45519" marB="45519"/>
                </a:tc>
                <a:extLst>
                  <a:ext uri="{0D108BD9-81ED-4DB2-BD59-A6C34878D82A}">
                    <a16:rowId xmlns:a16="http://schemas.microsoft.com/office/drawing/2014/main" val="2354270687"/>
                  </a:ext>
                </a:extLst>
              </a:tr>
              <a:tr h="673687">
                <a:tc>
                  <a:txBody>
                    <a:bodyPr/>
                    <a:lstStyle/>
                    <a:p>
                      <a:r>
                        <a:rPr lang="nl-NL" sz="1800"/>
                        <a:t>Verwachtingen uitspreken die je niet kunt waarmaken</a:t>
                      </a:r>
                    </a:p>
                  </a:txBody>
                  <a:tcPr marL="91039" marR="91039" marT="45519" marB="45519"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Realistische verwachtingen</a:t>
                      </a:r>
                    </a:p>
                  </a:txBody>
                  <a:tcPr marL="91039" marR="91039" marT="45519" marB="45519"/>
                </a:tc>
                <a:extLst>
                  <a:ext uri="{0D108BD9-81ED-4DB2-BD59-A6C34878D82A}">
                    <a16:rowId xmlns:a16="http://schemas.microsoft.com/office/drawing/2014/main" val="2596339130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r>
                        <a:rPr lang="nl-NL" sz="1800"/>
                        <a:t>Vage antwoorden geven</a:t>
                      </a:r>
                    </a:p>
                  </a:txBody>
                  <a:tcPr marL="91039" marR="91039" marT="45519" marB="45519"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Duidelijke en heldere afspraken maken</a:t>
                      </a:r>
                    </a:p>
                  </a:txBody>
                  <a:tcPr marL="91039" marR="91039" marT="45519" marB="45519"/>
                </a:tc>
                <a:extLst>
                  <a:ext uri="{0D108BD9-81ED-4DB2-BD59-A6C34878D82A}">
                    <a16:rowId xmlns:a16="http://schemas.microsoft.com/office/drawing/2014/main" val="3624447588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r>
                        <a:rPr lang="nl-NL" sz="1800"/>
                        <a:t>Half luisteren en het gesprek zelf verder invullen</a:t>
                      </a:r>
                    </a:p>
                  </a:txBody>
                  <a:tcPr marL="91039" marR="91039" marT="45519" marB="45519"/>
                </a:tc>
                <a:tc>
                  <a:txBody>
                    <a:bodyPr/>
                    <a:lstStyle/>
                    <a:p>
                      <a:r>
                        <a:rPr lang="nl-NL" sz="1800"/>
                        <a:t>Goed luisteren</a:t>
                      </a:r>
                    </a:p>
                  </a:txBody>
                  <a:tcPr marL="91039" marR="91039" marT="45519" marB="45519"/>
                </a:tc>
                <a:extLst>
                  <a:ext uri="{0D108BD9-81ED-4DB2-BD59-A6C34878D82A}">
                    <a16:rowId xmlns:a16="http://schemas.microsoft.com/office/drawing/2014/main" val="886765380"/>
                  </a:ext>
                </a:extLst>
              </a:tr>
              <a:tr h="455194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039" marR="91039" marT="45519" marB="45519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039" marR="91039" marT="45519" marB="45519"/>
                </a:tc>
                <a:extLst>
                  <a:ext uri="{0D108BD9-81ED-4DB2-BD59-A6C34878D82A}">
                    <a16:rowId xmlns:a16="http://schemas.microsoft.com/office/drawing/2014/main" val="2574095578"/>
                  </a:ext>
                </a:extLst>
              </a:tr>
              <a:tr h="455194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039" marR="91039" marT="45519" marB="45519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039" marR="91039" marT="45519" marB="45519"/>
                </a:tc>
                <a:extLst>
                  <a:ext uri="{0D108BD9-81ED-4DB2-BD59-A6C34878D82A}">
                    <a16:rowId xmlns:a16="http://schemas.microsoft.com/office/drawing/2014/main" val="3338289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760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FB4F99-69F1-41A1-9C05-FA36E223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Wederzijds vertrouwen opbouwen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397B4F9-F9FD-40B4-A8C8-0BC8107D7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856119"/>
              </p:ext>
            </p:extLst>
          </p:nvPr>
        </p:nvGraphicFramePr>
        <p:xfrm>
          <a:off x="970296" y="1675227"/>
          <a:ext cx="10251408" cy="439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396">
                  <a:extLst>
                    <a:ext uri="{9D8B030D-6E8A-4147-A177-3AD203B41FA5}">
                      <a16:colId xmlns:a16="http://schemas.microsoft.com/office/drawing/2014/main" val="245498626"/>
                    </a:ext>
                  </a:extLst>
                </a:gridCol>
                <a:gridCol w="5036012">
                  <a:extLst>
                    <a:ext uri="{9D8B030D-6E8A-4147-A177-3AD203B41FA5}">
                      <a16:colId xmlns:a16="http://schemas.microsoft.com/office/drawing/2014/main" val="641054404"/>
                    </a:ext>
                  </a:extLst>
                </a:gridCol>
              </a:tblGrid>
              <a:tr h="422151">
                <a:tc>
                  <a:txBody>
                    <a:bodyPr/>
                    <a:lstStyle/>
                    <a:p>
                      <a:r>
                        <a:rPr lang="nl-NL" sz="1900"/>
                        <a:t>Niet doen</a:t>
                      </a:r>
                    </a:p>
                  </a:txBody>
                  <a:tcPr marL="95943" marR="95943" marT="47972" marB="47972"/>
                </a:tc>
                <a:tc>
                  <a:txBody>
                    <a:bodyPr/>
                    <a:lstStyle/>
                    <a:p>
                      <a:r>
                        <a:rPr lang="nl-NL" sz="1900"/>
                        <a:t>Wel doen</a:t>
                      </a:r>
                    </a:p>
                  </a:txBody>
                  <a:tcPr marL="95943" marR="95943" marT="47972" marB="47972"/>
                </a:tc>
                <a:extLst>
                  <a:ext uri="{0D108BD9-81ED-4DB2-BD59-A6C34878D82A}">
                    <a16:rowId xmlns:a16="http://schemas.microsoft.com/office/drawing/2014/main" val="4043125686"/>
                  </a:ext>
                </a:extLst>
              </a:tr>
              <a:tr h="422151">
                <a:tc>
                  <a:txBody>
                    <a:bodyPr/>
                    <a:lstStyle/>
                    <a:p>
                      <a:r>
                        <a:rPr lang="nl-NL" sz="1900"/>
                        <a:t>Beoordelen/veroordelen</a:t>
                      </a:r>
                    </a:p>
                  </a:txBody>
                  <a:tcPr marL="95943" marR="95943" marT="47972" marB="47972"/>
                </a:tc>
                <a:tc>
                  <a:txBody>
                    <a:bodyPr/>
                    <a:lstStyle/>
                    <a:p>
                      <a:r>
                        <a:rPr lang="nl-NL" sz="1900"/>
                        <a:t>Beschrijven</a:t>
                      </a:r>
                    </a:p>
                  </a:txBody>
                  <a:tcPr marL="95943" marR="95943" marT="47972" marB="47972"/>
                </a:tc>
                <a:extLst>
                  <a:ext uri="{0D108BD9-81ED-4DB2-BD59-A6C34878D82A}">
                    <a16:rowId xmlns:a16="http://schemas.microsoft.com/office/drawing/2014/main" val="1533678837"/>
                  </a:ext>
                </a:extLst>
              </a:tr>
              <a:tr h="422151">
                <a:tc>
                  <a:txBody>
                    <a:bodyPr/>
                    <a:lstStyle/>
                    <a:p>
                      <a:r>
                        <a:rPr lang="nl-NL" sz="1900"/>
                        <a:t>Dwingen</a:t>
                      </a:r>
                    </a:p>
                  </a:txBody>
                  <a:tcPr marL="95943" marR="95943" marT="47972" marB="47972"/>
                </a:tc>
                <a:tc>
                  <a:txBody>
                    <a:bodyPr/>
                    <a:lstStyle/>
                    <a:p>
                      <a:r>
                        <a:rPr lang="nl-NL" sz="1900"/>
                        <a:t>Samen een oplossing zoeken</a:t>
                      </a:r>
                    </a:p>
                  </a:txBody>
                  <a:tcPr marL="95943" marR="95943" marT="47972" marB="47972"/>
                </a:tc>
                <a:extLst>
                  <a:ext uri="{0D108BD9-81ED-4DB2-BD59-A6C34878D82A}">
                    <a16:rowId xmlns:a16="http://schemas.microsoft.com/office/drawing/2014/main" val="1574459353"/>
                  </a:ext>
                </a:extLst>
              </a:tr>
              <a:tr h="422151">
                <a:tc>
                  <a:txBody>
                    <a:bodyPr/>
                    <a:lstStyle/>
                    <a:p>
                      <a:r>
                        <a:rPr lang="nl-NL" sz="1900"/>
                        <a:t>Manipuleren</a:t>
                      </a:r>
                    </a:p>
                  </a:txBody>
                  <a:tcPr marL="95943" marR="95943" marT="47972" marB="47972"/>
                </a:tc>
                <a:tc>
                  <a:txBody>
                    <a:bodyPr/>
                    <a:lstStyle/>
                    <a:p>
                      <a:r>
                        <a:rPr lang="nl-NL" sz="1900"/>
                        <a:t>Spontaan gedrag laten zien</a:t>
                      </a:r>
                    </a:p>
                  </a:txBody>
                  <a:tcPr marL="95943" marR="95943" marT="47972" marB="47972"/>
                </a:tc>
                <a:extLst>
                  <a:ext uri="{0D108BD9-81ED-4DB2-BD59-A6C34878D82A}">
                    <a16:rowId xmlns:a16="http://schemas.microsoft.com/office/drawing/2014/main" val="4259838164"/>
                  </a:ext>
                </a:extLst>
              </a:tr>
              <a:tr h="422151">
                <a:tc>
                  <a:txBody>
                    <a:bodyPr/>
                    <a:lstStyle/>
                    <a:p>
                      <a:r>
                        <a:rPr lang="nl-NL" sz="1900"/>
                        <a:t>Onverschilligheid</a:t>
                      </a:r>
                    </a:p>
                  </a:txBody>
                  <a:tcPr marL="95943" marR="95943" marT="47972" marB="47972"/>
                </a:tc>
                <a:tc>
                  <a:txBody>
                    <a:bodyPr/>
                    <a:lstStyle/>
                    <a:p>
                      <a:r>
                        <a:rPr lang="nl-NL" sz="1900"/>
                        <a:t>Empathie tonen</a:t>
                      </a:r>
                    </a:p>
                  </a:txBody>
                  <a:tcPr marL="95943" marR="95943" marT="47972" marB="47972"/>
                </a:tc>
                <a:extLst>
                  <a:ext uri="{0D108BD9-81ED-4DB2-BD59-A6C34878D82A}">
                    <a16:rowId xmlns:a16="http://schemas.microsoft.com/office/drawing/2014/main" val="1408193492"/>
                  </a:ext>
                </a:extLst>
              </a:tr>
              <a:tr h="422151">
                <a:tc>
                  <a:txBody>
                    <a:bodyPr/>
                    <a:lstStyle/>
                    <a:p>
                      <a:r>
                        <a:rPr lang="nl-NL" sz="1900"/>
                        <a:t>Superioriteit </a:t>
                      </a:r>
                    </a:p>
                  </a:txBody>
                  <a:tcPr marL="95943" marR="95943" marT="47972" marB="47972"/>
                </a:tc>
                <a:tc>
                  <a:txBody>
                    <a:bodyPr/>
                    <a:lstStyle/>
                    <a:p>
                      <a:r>
                        <a:rPr lang="nl-NL" sz="1900"/>
                        <a:t>Gelijkwaardigheid creëren </a:t>
                      </a:r>
                    </a:p>
                  </a:txBody>
                  <a:tcPr marL="95943" marR="95943" marT="47972" marB="47972"/>
                </a:tc>
                <a:extLst>
                  <a:ext uri="{0D108BD9-81ED-4DB2-BD59-A6C34878D82A}">
                    <a16:rowId xmlns:a16="http://schemas.microsoft.com/office/drawing/2014/main" val="64998140"/>
                  </a:ext>
                </a:extLst>
              </a:tr>
              <a:tr h="422151">
                <a:tc>
                  <a:txBody>
                    <a:bodyPr/>
                    <a:lstStyle/>
                    <a:p>
                      <a:r>
                        <a:rPr lang="nl-NL" sz="1900"/>
                        <a:t>Overtuigd zijn van eigen gelijk</a:t>
                      </a:r>
                    </a:p>
                  </a:txBody>
                  <a:tcPr marL="95943" marR="95943" marT="47972" marB="47972"/>
                </a:tc>
                <a:tc>
                  <a:txBody>
                    <a:bodyPr/>
                    <a:lstStyle/>
                    <a:p>
                      <a:r>
                        <a:rPr lang="nl-NL" sz="1900"/>
                        <a:t>Voorlopigheid </a:t>
                      </a:r>
                    </a:p>
                  </a:txBody>
                  <a:tcPr marL="95943" marR="95943" marT="47972" marB="47972"/>
                </a:tc>
                <a:extLst>
                  <a:ext uri="{0D108BD9-81ED-4DB2-BD59-A6C34878D82A}">
                    <a16:rowId xmlns:a16="http://schemas.microsoft.com/office/drawing/2014/main" val="2997425501"/>
                  </a:ext>
                </a:extLst>
              </a:tr>
              <a:tr h="479717">
                <a:tc>
                  <a:txBody>
                    <a:bodyPr/>
                    <a:lstStyle/>
                    <a:p>
                      <a:endParaRPr lang="nl-NL" sz="1900"/>
                    </a:p>
                  </a:txBody>
                  <a:tcPr marL="95943" marR="95943" marT="47972" marB="47972"/>
                </a:tc>
                <a:tc>
                  <a:txBody>
                    <a:bodyPr/>
                    <a:lstStyle/>
                    <a:p>
                      <a:endParaRPr lang="nl-NL" sz="1900"/>
                    </a:p>
                  </a:txBody>
                  <a:tcPr marL="95943" marR="95943" marT="47972" marB="47972"/>
                </a:tc>
                <a:extLst>
                  <a:ext uri="{0D108BD9-81ED-4DB2-BD59-A6C34878D82A}">
                    <a16:rowId xmlns:a16="http://schemas.microsoft.com/office/drawing/2014/main" val="682989022"/>
                  </a:ext>
                </a:extLst>
              </a:tr>
              <a:tr h="479717">
                <a:tc>
                  <a:txBody>
                    <a:bodyPr/>
                    <a:lstStyle/>
                    <a:p>
                      <a:endParaRPr lang="nl-NL" sz="1900"/>
                    </a:p>
                  </a:txBody>
                  <a:tcPr marL="95943" marR="95943" marT="47972" marB="47972"/>
                </a:tc>
                <a:tc>
                  <a:txBody>
                    <a:bodyPr/>
                    <a:lstStyle/>
                    <a:p>
                      <a:endParaRPr lang="nl-NL" sz="1900"/>
                    </a:p>
                  </a:txBody>
                  <a:tcPr marL="95943" marR="95943" marT="47972" marB="47972"/>
                </a:tc>
                <a:extLst>
                  <a:ext uri="{0D108BD9-81ED-4DB2-BD59-A6C34878D82A}">
                    <a16:rowId xmlns:a16="http://schemas.microsoft.com/office/drawing/2014/main" val="616755769"/>
                  </a:ext>
                </a:extLst>
              </a:tr>
              <a:tr h="479717">
                <a:tc>
                  <a:txBody>
                    <a:bodyPr/>
                    <a:lstStyle/>
                    <a:p>
                      <a:endParaRPr lang="nl-NL" sz="1900"/>
                    </a:p>
                  </a:txBody>
                  <a:tcPr marL="95943" marR="95943" marT="47972" marB="47972"/>
                </a:tc>
                <a:tc>
                  <a:txBody>
                    <a:bodyPr/>
                    <a:lstStyle/>
                    <a:p>
                      <a:endParaRPr lang="nl-NL" sz="1900"/>
                    </a:p>
                  </a:txBody>
                  <a:tcPr marL="95943" marR="95943" marT="47972" marB="47972"/>
                </a:tc>
                <a:extLst>
                  <a:ext uri="{0D108BD9-81ED-4DB2-BD59-A6C34878D82A}">
                    <a16:rowId xmlns:a16="http://schemas.microsoft.com/office/drawing/2014/main" val="1037260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491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B1557-6502-4F59-90A5-89AE49EF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Focus op het ‘waarom’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FE9BEB-5D2C-4C70-A63D-41C8B69BD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is goed om de reden, het ‘waarom’ van wederzijds vertrouwen af en toe te benoemen in gesprekken met ouders. </a:t>
            </a:r>
          </a:p>
          <a:p>
            <a:r>
              <a:rPr lang="nl-NL" dirty="0"/>
              <a:t>Voor het kind of de jongere is het prettig als je gesprekken kunt voeren waarin wederzijds vertrouwen is. </a:t>
            </a:r>
          </a:p>
          <a:p>
            <a:r>
              <a:rPr lang="nl-NL" dirty="0"/>
              <a:t>Het doel is dat je ieder kind in zo optimaal mogelijke omstandigheden wil laten opgroeien tot een evenwichtige volwassene. </a:t>
            </a:r>
          </a:p>
        </p:txBody>
      </p:sp>
    </p:spTree>
    <p:extLst>
      <p:ext uri="{BB962C8B-B14F-4D97-AF65-F5344CB8AC3E}">
        <p14:creationId xmlns:p14="http://schemas.microsoft.com/office/powerpoint/2010/main" val="3419012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3F136-7EF8-4558-973C-2B4CF842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nl-NL" sz="4400"/>
              <a:t>Wie voedt er op?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1A6C8C-2408-4321-9DFD-800B1ECE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nl-NL" sz="2400" dirty="0"/>
              <a:t>Welke verwachtingen zijn er over en weer?</a:t>
            </a:r>
          </a:p>
          <a:p>
            <a:r>
              <a:rPr lang="nl-NL" sz="2400" dirty="0"/>
              <a:t>Schrijf individueel op welke verwachtingen jij hebt van ouders.</a:t>
            </a:r>
          </a:p>
          <a:p>
            <a:r>
              <a:rPr lang="nl-NL" sz="2400" dirty="0"/>
              <a:t>Schrijf individueel op welke verwachtingen ouders van jou hebben. </a:t>
            </a:r>
          </a:p>
          <a:p>
            <a:r>
              <a:rPr lang="nl-NL" sz="2400" dirty="0"/>
              <a:t>In groepjes nabespreken. Vul elkaars rijtje aan.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DC639E-8314-47FD-9F53-A3103FDCA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0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B8996C0-A492-4E0C-A417-4610B075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F471D73-5B8B-40E5-923C-36C60C4EC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kent de minimale regels voor communicatie</a:t>
            </a:r>
          </a:p>
          <a:p>
            <a:r>
              <a:rPr lang="nl-NL" dirty="0"/>
              <a:t>Je weet wat er bedoelt wordt met inhoud- en betrekkingsniveau </a:t>
            </a:r>
          </a:p>
          <a:p>
            <a:r>
              <a:rPr lang="nl-NL" dirty="0"/>
              <a:t>Je kunt benoemen waarom het zo belangrijk is om met de ouders/verzorgers van het kind een wederzijdse vertrouwensband op te bouwen. </a:t>
            </a:r>
          </a:p>
        </p:txBody>
      </p:sp>
    </p:spTree>
    <p:extLst>
      <p:ext uri="{BB962C8B-B14F-4D97-AF65-F5344CB8AC3E}">
        <p14:creationId xmlns:p14="http://schemas.microsoft.com/office/powerpoint/2010/main" val="376687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561D55-EB4C-4F55-970D-EE5E70D5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4400">
                <a:solidFill>
                  <a:srgbClr val="FFFFFF"/>
                </a:solidFill>
              </a:rPr>
              <a:t>Verwachtingen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E5EF8E-924C-46A3-9194-8A334D4BC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Komen de verwachtingen in de praktijk goed met elkaar overeen?</a:t>
            </a:r>
          </a:p>
          <a:p>
            <a:endParaRPr lang="nl-NL" sz="2400">
              <a:solidFill>
                <a:srgbClr val="000000"/>
              </a:solidFill>
            </a:endParaRPr>
          </a:p>
          <a:p>
            <a:r>
              <a:rPr lang="nl-NL" sz="2400">
                <a:solidFill>
                  <a:srgbClr val="000000"/>
                </a:solidFill>
              </a:rPr>
              <a:t>Waar zitten er eventueel knelpunten?</a:t>
            </a:r>
          </a:p>
          <a:p>
            <a:r>
              <a:rPr lang="nl-NL" sz="2400">
                <a:solidFill>
                  <a:srgbClr val="000000"/>
                </a:solidFill>
              </a:rPr>
              <a:t>Waar zien jullie oplossingen? </a:t>
            </a:r>
          </a:p>
          <a:p>
            <a:endParaRPr lang="nl-NL" sz="2400">
              <a:solidFill>
                <a:srgbClr val="000000"/>
              </a:solidFill>
            </a:endParaRPr>
          </a:p>
          <a:p>
            <a:r>
              <a:rPr lang="nl-NL" sz="2400">
                <a:solidFill>
                  <a:srgbClr val="000000"/>
                </a:solidFill>
              </a:rPr>
              <a:t>In een groepje nabespreken. </a:t>
            </a:r>
          </a:p>
          <a:p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39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EA5A4-9A77-48F8-88C3-0FC34B58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Verbindende factor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374355-CAE9-4EFA-850D-742D9B07A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</a:t>
            </a:r>
            <a:r>
              <a:rPr lang="nl-NL" dirty="0" err="1"/>
              <a:t>GPM’er</a:t>
            </a:r>
            <a:r>
              <a:rPr lang="nl-NL" dirty="0"/>
              <a:t> ben jij de verbindende factor tussen KDV, BSO of instelling en de ouders/opvoeders. Je hebt bijvoorbeeld contact over opvoedideeën. </a:t>
            </a:r>
          </a:p>
          <a:p>
            <a:r>
              <a:rPr lang="nl-NL" dirty="0"/>
              <a:t>Een professionele samenwerkingsrelatie met ouders is belangrijk voor jou, de ouders en ook het kind. </a:t>
            </a:r>
          </a:p>
          <a:p>
            <a:r>
              <a:rPr lang="nl-NL" dirty="0"/>
              <a:t>Het kind kan gemakkelijk te overgang maken tussen thuis, KDV, BSO of instelling.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5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133DF-AF1B-4D16-A2A6-29EA5C92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gesprekken in de praktijk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D3E767-5AEE-467D-8461-5D958AAC5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10 minuten gesprekjes</a:t>
            </a:r>
          </a:p>
          <a:p>
            <a:r>
              <a:rPr lang="nl-NL" dirty="0"/>
              <a:t>Haal en breng gesprekken</a:t>
            </a:r>
          </a:p>
          <a:p>
            <a:r>
              <a:rPr lang="nl-NL" dirty="0"/>
              <a:t>Intakegesprekken</a:t>
            </a:r>
          </a:p>
          <a:p>
            <a:r>
              <a:rPr lang="nl-NL" dirty="0"/>
              <a:t>……</a:t>
            </a:r>
          </a:p>
          <a:p>
            <a:r>
              <a:rPr lang="nl-NL" dirty="0"/>
              <a:t>……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052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865B6-8CB3-4E24-BC68-9997CF16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voor het voeren van een (lastig) gesprek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3CDB11-86A4-4A51-ABDC-E486F1B29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Bouw een relatie op</a:t>
            </a:r>
          </a:p>
          <a:p>
            <a:r>
              <a:rPr lang="nl-NL" dirty="0"/>
              <a:t>Plan en bereid voor</a:t>
            </a:r>
          </a:p>
          <a:p>
            <a:r>
              <a:rPr lang="nl-NL" dirty="0"/>
              <a:t>Nodig uit</a:t>
            </a:r>
          </a:p>
          <a:p>
            <a:r>
              <a:rPr lang="nl-NL" dirty="0"/>
              <a:t>Overleg</a:t>
            </a:r>
          </a:p>
          <a:p>
            <a:r>
              <a:rPr lang="nl-NL" dirty="0"/>
              <a:t>Ken je feiten en regels</a:t>
            </a:r>
          </a:p>
          <a:p>
            <a:r>
              <a:rPr lang="nl-NL" dirty="0"/>
              <a:t>Beschrijf feiten en waarnemingen</a:t>
            </a:r>
          </a:p>
          <a:p>
            <a:r>
              <a:rPr lang="nl-NL" dirty="0"/>
              <a:t>Wees neutraal</a:t>
            </a:r>
          </a:p>
          <a:p>
            <a:r>
              <a:rPr lang="nl-NL" dirty="0"/>
              <a:t>Stel vragen</a:t>
            </a:r>
          </a:p>
          <a:p>
            <a:r>
              <a:rPr lang="nl-NL" dirty="0"/>
              <a:t>Blijf kalm bij verschil van mening</a:t>
            </a:r>
          </a:p>
          <a:p>
            <a:r>
              <a:rPr lang="nl-NL" dirty="0"/>
              <a:t>Vat samen en evalueer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87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80D267-B470-4252-983F-1A734B2F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 sz="4400" dirty="0">
                <a:solidFill>
                  <a:schemeClr val="accent1"/>
                </a:solidFill>
              </a:rPr>
              <a:t>Huiswerk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F48946-73AF-43AF-AC95-1170A3DCE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nl-NL" sz="2400" dirty="0"/>
              <a:t>Voor de volgende les (18 november) een gesprek die je met een ouder/verzorger hebt gevoerd uitwerken. Gebruik hiervoor de tips. </a:t>
            </a:r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1299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D03425-3A66-43A7-ACC6-68CE4047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 sz="4400">
                <a:solidFill>
                  <a:schemeClr val="accent1"/>
                </a:solidFill>
              </a:rPr>
              <a:t>Examen: oriënteren en de feedbacklijst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92C20-F72C-4377-98CB-55BB1E1F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nl-NL" sz="2400"/>
              <a:t>Opdracht openen in digibib </a:t>
            </a:r>
          </a:p>
        </p:txBody>
      </p:sp>
    </p:spTree>
    <p:extLst>
      <p:ext uri="{BB962C8B-B14F-4D97-AF65-F5344CB8AC3E}">
        <p14:creationId xmlns:p14="http://schemas.microsoft.com/office/powerpoint/2010/main" val="63393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E42D9-FC14-49AD-B09D-8EC072D2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Kennis en vaardigheden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E1C8905-327F-408F-BF70-40364293E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341" y="1863801"/>
            <a:ext cx="10327316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1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73460-F9EB-45C0-9E37-ABF6A0FD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6B94D9F6-13C4-4FF4-95B4-02F750C28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86317"/>
              </p:ext>
            </p:extLst>
          </p:nvPr>
        </p:nvGraphicFramePr>
        <p:xfrm>
          <a:off x="838200" y="1825625"/>
          <a:ext cx="10515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840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39894229"/>
                    </a:ext>
                  </a:extLst>
                </a:gridCol>
                <a:gridCol w="5528310">
                  <a:extLst>
                    <a:ext uri="{9D8B030D-6E8A-4147-A177-3AD203B41FA5}">
                      <a16:colId xmlns:a16="http://schemas.microsoft.com/office/drawing/2014/main" val="1621948738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03902522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892893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Datum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Theorie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11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 november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Uitleg examen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Je kunt niet </a:t>
                      </a:r>
                      <a:r>
                        <a:rPr lang="nl-NL" dirty="0" err="1"/>
                        <a:t>niet</a:t>
                      </a:r>
                      <a:r>
                        <a:rPr lang="nl-NL" dirty="0"/>
                        <a:t> communiceren</a:t>
                      </a:r>
                    </a:p>
                    <a:p>
                      <a:r>
                        <a:rPr lang="nl-NL" dirty="0"/>
                        <a:t>Wie voedt er op?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62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18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Gesprek met ouder/verzorger uitwerken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Gesprekstechnieken</a:t>
                      </a:r>
                    </a:p>
                    <a:p>
                      <a:r>
                        <a:rPr lang="nl-NL" dirty="0"/>
                        <a:t>Effectief communiceren met ouders (10 tips)</a:t>
                      </a:r>
                    </a:p>
                    <a:p>
                      <a:r>
                        <a:rPr lang="nl-NL" dirty="0"/>
                        <a:t>Advies kunnen geven aan ouders/verzorgers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73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25 november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Omgaan met ouders uit diverse culturen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76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 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5620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r>
                        <a:rPr lang="nl-NL" dirty="0"/>
                        <a:t>9 december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502141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r>
                        <a:rPr lang="nl-NL" dirty="0"/>
                        <a:t>13/14 december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Inleveren gedragsobservatie/</a:t>
                      </a:r>
                    </a:p>
                    <a:p>
                      <a:r>
                        <a:rPr lang="nl-NL" dirty="0"/>
                        <a:t>examenformulier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38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57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94203C-1109-428F-B6B9-24AE25F1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 sz="4400">
                <a:solidFill>
                  <a:srgbClr val="000000"/>
                </a:solidFill>
              </a:rPr>
              <a:t>Communicatie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2AE5544-DC52-4EEE-B29C-4C7F7F8AE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45910A-7C42-4E71-85D9-6D2F78F4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nl-NL" sz="2000">
                <a:solidFill>
                  <a:srgbClr val="000000"/>
                </a:solidFill>
              </a:rPr>
              <a:t>Wat gebeurt er als we met elkaar in gesprek gaan?</a:t>
            </a:r>
          </a:p>
          <a:p>
            <a:r>
              <a:rPr lang="nl-NL" sz="2000">
                <a:solidFill>
                  <a:srgbClr val="000000"/>
                </a:solidFill>
              </a:rPr>
              <a:t>Voel je je begrepen?</a:t>
            </a:r>
          </a:p>
          <a:p>
            <a:r>
              <a:rPr lang="nl-NL" sz="2000">
                <a:solidFill>
                  <a:srgbClr val="000000"/>
                </a:solidFill>
              </a:rPr>
              <a:t>Begrijp je de ander?</a:t>
            </a:r>
          </a:p>
          <a:p>
            <a:r>
              <a:rPr lang="nl-NL" sz="2000">
                <a:solidFill>
                  <a:srgbClr val="000000"/>
                </a:solidFill>
              </a:rPr>
              <a:t>Wanneer ontstaat er ruis?</a:t>
            </a:r>
          </a:p>
          <a:p>
            <a:r>
              <a:rPr lang="nl-NL" sz="2000">
                <a:solidFill>
                  <a:srgbClr val="000000"/>
                </a:solidFill>
              </a:rPr>
              <a:t>Kunnen we door écht te luisteren de boodschap écht horen?</a:t>
            </a:r>
          </a:p>
          <a:p>
            <a:r>
              <a:rPr lang="nl-NL" sz="2000">
                <a:solidFill>
                  <a:srgbClr val="000000"/>
                </a:solidFill>
              </a:rPr>
              <a:t>Wat gebeurt er met ons lichaamstaal tijdens het communiceren?</a:t>
            </a:r>
          </a:p>
          <a:p>
            <a:endParaRPr lang="nl-NL" sz="2000">
              <a:solidFill>
                <a:srgbClr val="000000"/>
              </a:solidFill>
            </a:endParaRPr>
          </a:p>
          <a:p>
            <a:endParaRPr lang="nl-NL" sz="2000">
              <a:solidFill>
                <a:srgbClr val="000000"/>
              </a:solidFill>
            </a:endParaRPr>
          </a:p>
          <a:p>
            <a:endParaRPr lang="nl-NL" sz="2000">
              <a:solidFill>
                <a:srgbClr val="000000"/>
              </a:solidFill>
            </a:endParaRPr>
          </a:p>
          <a:p>
            <a:endParaRPr lang="nl-NL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7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9AE1F-A8C3-4257-91AA-E266182C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Communiceren lijkt eenvoudig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BFF5FD-6BC8-4AE1-95F7-95EA9BA2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zender geeft een boodschap door aan de ontvanger…</a:t>
            </a:r>
          </a:p>
          <a:p>
            <a:r>
              <a:rPr lang="nl-NL" dirty="0"/>
              <a:t>Hoe wordt een boodschap ontvangen?</a:t>
            </a:r>
          </a:p>
          <a:p>
            <a:r>
              <a:rPr lang="nl-NL" dirty="0"/>
              <a:t>Hoe geeft de zender een boodschap?</a:t>
            </a:r>
          </a:p>
          <a:p>
            <a:endParaRPr lang="nl-NL" dirty="0"/>
          </a:p>
          <a:p>
            <a:r>
              <a:rPr lang="nl-NL" dirty="0"/>
              <a:t>Gevoelens en gedachten…</a:t>
            </a:r>
          </a:p>
        </p:txBody>
      </p:sp>
    </p:spTree>
    <p:extLst>
      <p:ext uri="{BB962C8B-B14F-4D97-AF65-F5344CB8AC3E}">
        <p14:creationId xmlns:p14="http://schemas.microsoft.com/office/powerpoint/2010/main" val="337154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FFB130-394C-40F0-9062-D00A9043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 sz="4400">
                <a:solidFill>
                  <a:schemeClr val="accent1"/>
                </a:solidFill>
              </a:rPr>
              <a:t>Cyclisch proces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060C3D6-912F-42CF-897D-FF6329FFD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nl-NL" sz="2400"/>
              <a:t>Proces van informatie-uitwisseling </a:t>
            </a:r>
          </a:p>
          <a:p>
            <a:r>
              <a:rPr lang="nl-NL" sz="2400"/>
              <a:t>Reageren …</a:t>
            </a:r>
          </a:p>
          <a:p>
            <a:r>
              <a:rPr lang="nl-NL" sz="2400"/>
              <a:t>Zender – boodschap – ontvanger </a:t>
            </a:r>
          </a:p>
        </p:txBody>
      </p:sp>
    </p:spTree>
    <p:extLst>
      <p:ext uri="{BB962C8B-B14F-4D97-AF65-F5344CB8AC3E}">
        <p14:creationId xmlns:p14="http://schemas.microsoft.com/office/powerpoint/2010/main" val="136428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56F608C-1ECC-44B3-A3A3-A956CA0D1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0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8EF3A-DDE3-4CAB-8BC7-A3D3E156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5D1098-4DBA-4786-BCCF-347F63078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Verstoringen in de communicatie tussen zender en ontvanger</a:t>
            </a:r>
          </a:p>
          <a:p>
            <a:r>
              <a:rPr lang="nl-NL" dirty="0"/>
              <a:t>Voorbeelden: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Een auto die hard voorbij rijdt en waardoor je iemand niet goed hoort.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Je bent moe waardoor je niet goed luistert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hlinkClick r:id="rId2"/>
              </a:rPr>
              <a:t>http://youtu.be/V6dK-1z0NSU</a:t>
            </a:r>
            <a:r>
              <a:rPr lang="nl-NL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Kijkopdracht: wat zie je gebeuren bij de ontvanger van de boodschap? 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169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6AC96-30F7-4C7D-84B9-69810AB8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nl-NL" sz="4400"/>
              <a:t>Ruis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8719CE0-1F13-44DF-8E23-D1E75E55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35" y="2589086"/>
            <a:ext cx="4920497" cy="2755478"/>
          </a:xfrm>
          <a:prstGeom prst="rect">
            <a:avLst/>
          </a:prstGeom>
        </p:spPr>
      </p:pic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87BF85-DFF1-4C87-9A58-31AF9F2DF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nl-NL" sz="2400"/>
              <a:t>Welke ruis zag je ontstaan in het filmpje van Streetlab?</a:t>
            </a:r>
          </a:p>
          <a:p>
            <a:r>
              <a:rPr lang="nl-NL" sz="2400"/>
              <a:t>Wat zag je gebeuren bij de ontvanger? </a:t>
            </a:r>
          </a:p>
        </p:txBody>
      </p:sp>
    </p:spTree>
    <p:extLst>
      <p:ext uri="{BB962C8B-B14F-4D97-AF65-F5344CB8AC3E}">
        <p14:creationId xmlns:p14="http://schemas.microsoft.com/office/powerpoint/2010/main" val="35430282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169eb86d-0fb8-4364-bb17-d27f6b2029d0" xsi:nil="true"/>
    <NotebookType xmlns="169eb86d-0fb8-4364-bb17-d27f6b2029d0" xsi:nil="true"/>
    <FolderType xmlns="169eb86d-0fb8-4364-bb17-d27f6b2029d0" xsi:nil="true"/>
    <Owner xmlns="169eb86d-0fb8-4364-bb17-d27f6b2029d0">
      <UserInfo>
        <DisplayName/>
        <AccountId xsi:nil="true"/>
        <AccountType/>
      </UserInfo>
    </Owner>
    <Student_Groups xmlns="169eb86d-0fb8-4364-bb17-d27f6b2029d0">
      <UserInfo>
        <DisplayName/>
        <AccountId xsi:nil="true"/>
        <AccountType/>
      </UserInfo>
    </Student_Groups>
    <Students xmlns="169eb86d-0fb8-4364-bb17-d27f6b2029d0">
      <UserInfo>
        <DisplayName/>
        <AccountId xsi:nil="true"/>
        <AccountType/>
      </UserInfo>
    </Students>
    <AppVersion xmlns="169eb86d-0fb8-4364-bb17-d27f6b2029d0" xsi:nil="true"/>
    <Invited_Students xmlns="169eb86d-0fb8-4364-bb17-d27f6b2029d0" xsi:nil="true"/>
    <Teachers xmlns="169eb86d-0fb8-4364-bb17-d27f6b2029d0">
      <UserInfo>
        <DisplayName/>
        <AccountId xsi:nil="true"/>
        <AccountType/>
      </UserInfo>
    </Teachers>
    <Invited_Teachers xmlns="169eb86d-0fb8-4364-bb17-d27f6b2029d0" xsi:nil="true"/>
    <DefaultSectionNames xmlns="169eb86d-0fb8-4364-bb17-d27f6b2029d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21" ma:contentTypeDescription="Een nieuw document maken." ma:contentTypeScope="" ma:versionID="dd6d70fbcf914dfd157a353a90e9a373">
  <xsd:schema xmlns:xsd="http://www.w3.org/2001/XMLSchema" xmlns:xs="http://www.w3.org/2001/XMLSchema" xmlns:p="http://schemas.microsoft.com/office/2006/metadata/properties" xmlns:ns3="169eb86d-0fb8-4364-bb17-d27f6b2029d0" xmlns:ns4="0bfbde32-856c-4dfd-bc38-4322d606c322" targetNamespace="http://schemas.microsoft.com/office/2006/metadata/properties" ma:root="true" ma:fieldsID="7465ee42dc2d15594daf995ac71c5b2b" ns3:_="" ns4:_="">
    <xsd:import namespace="169eb86d-0fb8-4364-bb17-d27f6b2029d0"/>
    <xsd:import namespace="0bfbde32-856c-4dfd-bc38-4322d606c32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A037B2-72B6-4183-9143-54A794B28E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D66D27-7839-40F4-840B-01F4FD471C4E}">
  <ds:schemaRefs>
    <ds:schemaRef ds:uri="http://schemas.microsoft.com/office/2006/metadata/properties"/>
    <ds:schemaRef ds:uri="http://schemas.microsoft.com/office/infopath/2007/PartnerControls"/>
    <ds:schemaRef ds:uri="169eb86d-0fb8-4364-bb17-d27f6b2029d0"/>
  </ds:schemaRefs>
</ds:datastoreItem>
</file>

<file path=customXml/itemProps3.xml><?xml version="1.0" encoding="utf-8"?>
<ds:datastoreItem xmlns:ds="http://schemas.openxmlformats.org/officeDocument/2006/customXml" ds:itemID="{AC20856D-0B14-4673-912F-24CD0B47A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9eb86d-0fb8-4364-bb17-d27f6b2029d0"/>
    <ds:schemaRef ds:uri="0bfbde32-856c-4dfd-bc38-4322d606c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833</Words>
  <Application>Microsoft Office PowerPoint</Application>
  <PresentationFormat>Breedbeeld</PresentationFormat>
  <Paragraphs>146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Rockwell</vt:lpstr>
      <vt:lpstr>Wingdings</vt:lpstr>
      <vt:lpstr>Kantoorthema</vt:lpstr>
      <vt:lpstr>Atlas</vt:lpstr>
      <vt:lpstr>BBL 2-daagse</vt:lpstr>
      <vt:lpstr>Leerdoelen </vt:lpstr>
      <vt:lpstr>Planning </vt:lpstr>
      <vt:lpstr>Communicatie </vt:lpstr>
      <vt:lpstr>Communiceren lijkt eenvoudig</vt:lpstr>
      <vt:lpstr>Cyclisch proces </vt:lpstr>
      <vt:lpstr>PowerPoint-presentatie</vt:lpstr>
      <vt:lpstr>Ruis </vt:lpstr>
      <vt:lpstr>Ruis </vt:lpstr>
      <vt:lpstr>PowerPoint-presentatie</vt:lpstr>
      <vt:lpstr>Inhoud- en betrekkingsniveau </vt:lpstr>
      <vt:lpstr>Inhoud- en betrekkingsniveau </vt:lpstr>
      <vt:lpstr>IJsbergmodel van  Mc Clelland </vt:lpstr>
      <vt:lpstr>Wederzijds vertrouwen opbouwen </vt:lpstr>
      <vt:lpstr>Wederzijds vertrouwen opbouwen </vt:lpstr>
      <vt:lpstr>Wederzijds vertrouwen opbouwen </vt:lpstr>
      <vt:lpstr>Wederzijds vertrouwen opbouwen </vt:lpstr>
      <vt:lpstr>Focus op het ‘waarom’</vt:lpstr>
      <vt:lpstr>Wie voedt er op? </vt:lpstr>
      <vt:lpstr>Verwachtingen </vt:lpstr>
      <vt:lpstr>Verbindende factor</vt:lpstr>
      <vt:lpstr>Soorten gesprekken in de praktijk</vt:lpstr>
      <vt:lpstr>Tips voor het voeren van een (lastig) gesprek </vt:lpstr>
      <vt:lpstr>Huiswerk</vt:lpstr>
      <vt:lpstr>Examen: oriënteren en de feedbacklijst </vt:lpstr>
      <vt:lpstr>Kennis en vaardigheden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BBL 2-daagse</dc:title>
  <dc:creator>Geertje Klip - van der Veen</dc:creator>
  <cp:lastModifiedBy>Geertje Klip - van der Veen</cp:lastModifiedBy>
  <cp:revision>1</cp:revision>
  <dcterms:created xsi:type="dcterms:W3CDTF">2019-11-02T05:48:50Z</dcterms:created>
  <dcterms:modified xsi:type="dcterms:W3CDTF">2019-11-02T06:06:06Z</dcterms:modified>
</cp:coreProperties>
</file>